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464" r:id="rId5"/>
    <p:sldId id="643" r:id="rId6"/>
    <p:sldId id="833" r:id="rId7"/>
    <p:sldId id="794" r:id="rId8"/>
    <p:sldId id="832" r:id="rId9"/>
    <p:sldId id="829" r:id="rId10"/>
    <p:sldId id="834" r:id="rId11"/>
    <p:sldId id="835" r:id="rId12"/>
    <p:sldId id="837" r:id="rId13"/>
    <p:sldId id="836" r:id="rId14"/>
    <p:sldId id="302" r:id="rId15"/>
    <p:sldId id="303" r:id="rId16"/>
    <p:sldId id="304" r:id="rId17"/>
    <p:sldId id="305" r:id="rId18"/>
    <p:sldId id="828" r:id="rId19"/>
    <p:sldId id="798" r:id="rId2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sková Denisa" initials="BD" lastIdx="1" clrIdx="0">
    <p:extLst>
      <p:ext uri="{19B8F6BF-5375-455C-9EA6-DF929625EA0E}">
        <p15:presenceInfo xmlns:p15="http://schemas.microsoft.com/office/powerpoint/2012/main" userId="S-1-5-21-1537444562-954076699-2316396334-16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CDEC0-91F1-47D5-9BC1-FAFBD07C1D31}" v="40" dt="2026-06-03T10:43:40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900" autoAdjust="0"/>
  </p:normalViewPr>
  <p:slideViewPr>
    <p:cSldViewPr snapToGrid="0">
      <p:cViewPr varScale="1">
        <p:scale>
          <a:sx n="101" d="100"/>
          <a:sy n="101" d="100"/>
        </p:scale>
        <p:origin x="82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jdúková Viera" userId="5ab3e67b-8667-433d-b264-b65c494da6d6" providerId="ADAL" clId="{6BE1483F-80DC-43D8-9BA3-181121E35AD8}"/>
    <pc:docChg chg="undo custSel addSld delSld modSld sldOrd">
      <pc:chgData name="Hajdúková Viera" userId="5ab3e67b-8667-433d-b264-b65c494da6d6" providerId="ADAL" clId="{6BE1483F-80DC-43D8-9BA3-181121E35AD8}" dt="2026-06-03T10:47:35.213" v="2068" actId="123"/>
      <pc:docMkLst>
        <pc:docMk/>
      </pc:docMkLst>
      <pc:sldChg chg="del">
        <pc:chgData name="Hajdúková Viera" userId="5ab3e67b-8667-433d-b264-b65c494da6d6" providerId="ADAL" clId="{6BE1483F-80DC-43D8-9BA3-181121E35AD8}" dt="2026-06-02T11:47:02.036" v="582" actId="47"/>
        <pc:sldMkLst>
          <pc:docMk/>
          <pc:sldMk cId="2036009832" sldId="270"/>
        </pc:sldMkLst>
      </pc:sldChg>
      <pc:sldChg chg="add del">
        <pc:chgData name="Hajdúková Viera" userId="5ab3e67b-8667-433d-b264-b65c494da6d6" providerId="ADAL" clId="{6BE1483F-80DC-43D8-9BA3-181121E35AD8}" dt="2026-06-02T12:30:16.080" v="1786" actId="47"/>
        <pc:sldMkLst>
          <pc:docMk/>
          <pc:sldMk cId="306046007" sldId="284"/>
        </pc:sldMkLst>
      </pc:sldChg>
      <pc:sldChg chg="addSp delSp modSp add mod">
        <pc:chgData name="Hajdúková Viera" userId="5ab3e67b-8667-433d-b264-b65c494da6d6" providerId="ADAL" clId="{6BE1483F-80DC-43D8-9BA3-181121E35AD8}" dt="2026-06-02T12:39:33.336" v="1840" actId="113"/>
        <pc:sldMkLst>
          <pc:docMk/>
          <pc:sldMk cId="562766015" sldId="302"/>
        </pc:sldMkLst>
        <pc:spChg chg="mod">
          <ac:chgData name="Hajdúková Viera" userId="5ab3e67b-8667-433d-b264-b65c494da6d6" providerId="ADAL" clId="{6BE1483F-80DC-43D8-9BA3-181121E35AD8}" dt="2026-06-02T12:39:33.336" v="1840" actId="113"/>
          <ac:spMkLst>
            <pc:docMk/>
            <pc:sldMk cId="562766015" sldId="302"/>
            <ac:spMk id="2" creationId="{00000000-0000-0000-0000-000000000000}"/>
          </ac:spMkLst>
        </pc:spChg>
        <pc:spChg chg="del">
          <ac:chgData name="Hajdúková Viera" userId="5ab3e67b-8667-433d-b264-b65c494da6d6" providerId="ADAL" clId="{6BE1483F-80DC-43D8-9BA3-181121E35AD8}" dt="2026-06-02T12:24:31.936" v="1732" actId="478"/>
          <ac:spMkLst>
            <pc:docMk/>
            <pc:sldMk cId="562766015" sldId="302"/>
            <ac:spMk id="3" creationId="{00000000-0000-0000-0000-000000000000}"/>
          </ac:spMkLst>
        </pc:spChg>
        <pc:spChg chg="add mod">
          <ac:chgData name="Hajdúková Viera" userId="5ab3e67b-8667-433d-b264-b65c494da6d6" providerId="ADAL" clId="{6BE1483F-80DC-43D8-9BA3-181121E35AD8}" dt="2026-06-02T12:24:53.325" v="1737" actId="113"/>
          <ac:spMkLst>
            <pc:docMk/>
            <pc:sldMk cId="562766015" sldId="302"/>
            <ac:spMk id="4" creationId="{FFA4C85D-4E31-FEE4-85E6-935076B744A4}"/>
          </ac:spMkLst>
        </pc:spChg>
        <pc:spChg chg="add del mod">
          <ac:chgData name="Hajdúková Viera" userId="5ab3e67b-8667-433d-b264-b65c494da6d6" providerId="ADAL" clId="{6BE1483F-80DC-43D8-9BA3-181121E35AD8}" dt="2026-06-02T12:24:36.154" v="1733" actId="478"/>
          <ac:spMkLst>
            <pc:docMk/>
            <pc:sldMk cId="562766015" sldId="302"/>
            <ac:spMk id="6" creationId="{BFDD8B2E-AE21-8A72-4C43-EE68797F815C}"/>
          </ac:spMkLst>
        </pc:spChg>
      </pc:sldChg>
      <pc:sldChg chg="addSp delSp modSp add mod">
        <pc:chgData name="Hajdúková Viera" userId="5ab3e67b-8667-433d-b264-b65c494da6d6" providerId="ADAL" clId="{6BE1483F-80DC-43D8-9BA3-181121E35AD8}" dt="2026-06-02T12:28:27.309" v="1764" actId="207"/>
        <pc:sldMkLst>
          <pc:docMk/>
          <pc:sldMk cId="2983537058" sldId="303"/>
        </pc:sldMkLst>
        <pc:spChg chg="mod">
          <ac:chgData name="Hajdúková Viera" userId="5ab3e67b-8667-433d-b264-b65c494da6d6" providerId="ADAL" clId="{6BE1483F-80DC-43D8-9BA3-181121E35AD8}" dt="2026-06-02T12:28:27.309" v="1764" actId="207"/>
          <ac:spMkLst>
            <pc:docMk/>
            <pc:sldMk cId="2983537058" sldId="303"/>
            <ac:spMk id="2" creationId="{00000000-0000-0000-0000-000000000000}"/>
          </ac:spMkLst>
        </pc:spChg>
        <pc:spChg chg="del">
          <ac:chgData name="Hajdúková Viera" userId="5ab3e67b-8667-433d-b264-b65c494da6d6" providerId="ADAL" clId="{6BE1483F-80DC-43D8-9BA3-181121E35AD8}" dt="2026-06-02T12:25:29.604" v="1739" actId="478"/>
          <ac:spMkLst>
            <pc:docMk/>
            <pc:sldMk cId="2983537058" sldId="303"/>
            <ac:spMk id="3" creationId="{00000000-0000-0000-0000-000000000000}"/>
          </ac:spMkLst>
        </pc:spChg>
        <pc:spChg chg="add del mod">
          <ac:chgData name="Hajdúková Viera" userId="5ab3e67b-8667-433d-b264-b65c494da6d6" providerId="ADAL" clId="{6BE1483F-80DC-43D8-9BA3-181121E35AD8}" dt="2026-06-02T12:25:33.309" v="1740" actId="478"/>
          <ac:spMkLst>
            <pc:docMk/>
            <pc:sldMk cId="2983537058" sldId="303"/>
            <ac:spMk id="5" creationId="{2FADBA95-A4F8-6EE4-A79B-C8F05663D270}"/>
          </ac:spMkLst>
        </pc:spChg>
        <pc:spChg chg="add mod">
          <ac:chgData name="Hajdúková Viera" userId="5ab3e67b-8667-433d-b264-b65c494da6d6" providerId="ADAL" clId="{6BE1483F-80DC-43D8-9BA3-181121E35AD8}" dt="2026-06-02T12:25:44.310" v="1742" actId="20577"/>
          <ac:spMkLst>
            <pc:docMk/>
            <pc:sldMk cId="2983537058" sldId="303"/>
            <ac:spMk id="6" creationId="{51CD3476-B6B9-DFDC-191B-B02D049E4A31}"/>
          </ac:spMkLst>
        </pc:spChg>
      </pc:sldChg>
      <pc:sldChg chg="addSp delSp modSp add mod">
        <pc:chgData name="Hajdúková Viera" userId="5ab3e67b-8667-433d-b264-b65c494da6d6" providerId="ADAL" clId="{6BE1483F-80DC-43D8-9BA3-181121E35AD8}" dt="2026-06-02T13:12:29.934" v="1854" actId="27636"/>
        <pc:sldMkLst>
          <pc:docMk/>
          <pc:sldMk cId="523398328" sldId="304"/>
        </pc:sldMkLst>
        <pc:spChg chg="mod">
          <ac:chgData name="Hajdúková Viera" userId="5ab3e67b-8667-433d-b264-b65c494da6d6" providerId="ADAL" clId="{6BE1483F-80DC-43D8-9BA3-181121E35AD8}" dt="2026-06-02T13:12:29.934" v="1854" actId="27636"/>
          <ac:spMkLst>
            <pc:docMk/>
            <pc:sldMk cId="523398328" sldId="304"/>
            <ac:spMk id="2" creationId="{00000000-0000-0000-0000-000000000000}"/>
          </ac:spMkLst>
        </pc:spChg>
        <pc:spChg chg="del mod">
          <ac:chgData name="Hajdúková Viera" userId="5ab3e67b-8667-433d-b264-b65c494da6d6" providerId="ADAL" clId="{6BE1483F-80DC-43D8-9BA3-181121E35AD8}" dt="2026-06-02T12:31:19.554" v="1824" actId="478"/>
          <ac:spMkLst>
            <pc:docMk/>
            <pc:sldMk cId="523398328" sldId="304"/>
            <ac:spMk id="3" creationId="{00000000-0000-0000-0000-000000000000}"/>
          </ac:spMkLst>
        </pc:spChg>
        <pc:spChg chg="add mod">
          <ac:chgData name="Hajdúková Viera" userId="5ab3e67b-8667-433d-b264-b65c494da6d6" providerId="ADAL" clId="{6BE1483F-80DC-43D8-9BA3-181121E35AD8}" dt="2026-06-02T12:31:04.919" v="1821" actId="20577"/>
          <ac:spMkLst>
            <pc:docMk/>
            <pc:sldMk cId="523398328" sldId="304"/>
            <ac:spMk id="4" creationId="{A23574EA-9BAD-20A7-D2BE-AFE8132A92B6}"/>
          </ac:spMkLst>
        </pc:spChg>
        <pc:spChg chg="add del mod">
          <ac:chgData name="Hajdúková Viera" userId="5ab3e67b-8667-433d-b264-b65c494da6d6" providerId="ADAL" clId="{6BE1483F-80DC-43D8-9BA3-181121E35AD8}" dt="2026-06-02T12:31:21.846" v="1825" actId="478"/>
          <ac:spMkLst>
            <pc:docMk/>
            <pc:sldMk cId="523398328" sldId="304"/>
            <ac:spMk id="6" creationId="{B9714E38-5853-448C-C1D5-342318BFB7A3}"/>
          </ac:spMkLst>
        </pc:spChg>
      </pc:sldChg>
      <pc:sldChg chg="addSp delSp modSp add mod">
        <pc:chgData name="Hajdúková Viera" userId="5ab3e67b-8667-433d-b264-b65c494da6d6" providerId="ADAL" clId="{6BE1483F-80DC-43D8-9BA3-181121E35AD8}" dt="2026-06-02T13:14:11.368" v="1869" actId="113"/>
        <pc:sldMkLst>
          <pc:docMk/>
          <pc:sldMk cId="575139816" sldId="305"/>
        </pc:sldMkLst>
        <pc:spChg chg="mod">
          <ac:chgData name="Hajdúková Viera" userId="5ab3e67b-8667-433d-b264-b65c494da6d6" providerId="ADAL" clId="{6BE1483F-80DC-43D8-9BA3-181121E35AD8}" dt="2026-06-02T13:14:11.368" v="1869" actId="113"/>
          <ac:spMkLst>
            <pc:docMk/>
            <pc:sldMk cId="575139816" sldId="305"/>
            <ac:spMk id="2" creationId="{00000000-0000-0000-0000-000000000000}"/>
          </ac:spMkLst>
        </pc:spChg>
        <pc:spChg chg="del">
          <ac:chgData name="Hajdúková Viera" userId="5ab3e67b-8667-433d-b264-b65c494da6d6" providerId="ADAL" clId="{6BE1483F-80DC-43D8-9BA3-181121E35AD8}" dt="2026-06-02T13:12:59.511" v="1855" actId="478"/>
          <ac:spMkLst>
            <pc:docMk/>
            <pc:sldMk cId="575139816" sldId="305"/>
            <ac:spMk id="3" creationId="{00000000-0000-0000-0000-000000000000}"/>
          </ac:spMkLst>
        </pc:spChg>
        <pc:spChg chg="add del mod">
          <ac:chgData name="Hajdúková Viera" userId="5ab3e67b-8667-433d-b264-b65c494da6d6" providerId="ADAL" clId="{6BE1483F-80DC-43D8-9BA3-181121E35AD8}" dt="2026-06-02T13:13:01.510" v="1856" actId="478"/>
          <ac:spMkLst>
            <pc:docMk/>
            <pc:sldMk cId="575139816" sldId="305"/>
            <ac:spMk id="5" creationId="{0A51C485-B32B-D23F-A561-E9A19532D060}"/>
          </ac:spMkLst>
        </pc:spChg>
        <pc:spChg chg="add mod">
          <ac:chgData name="Hajdúková Viera" userId="5ab3e67b-8667-433d-b264-b65c494da6d6" providerId="ADAL" clId="{6BE1483F-80DC-43D8-9BA3-181121E35AD8}" dt="2026-06-02T13:13:03.516" v="1857"/>
          <ac:spMkLst>
            <pc:docMk/>
            <pc:sldMk cId="575139816" sldId="305"/>
            <ac:spMk id="6" creationId="{87A54A37-595E-2E3E-69AB-C6F09FFE60B8}"/>
          </ac:spMkLst>
        </pc:spChg>
      </pc:sldChg>
      <pc:sldChg chg="del">
        <pc:chgData name="Hajdúková Viera" userId="5ab3e67b-8667-433d-b264-b65c494da6d6" providerId="ADAL" clId="{6BE1483F-80DC-43D8-9BA3-181121E35AD8}" dt="2026-06-02T11:46:44.134" v="570" actId="47"/>
        <pc:sldMkLst>
          <pc:docMk/>
          <pc:sldMk cId="803908739" sldId="383"/>
        </pc:sldMkLst>
      </pc:sldChg>
      <pc:sldChg chg="del">
        <pc:chgData name="Hajdúková Viera" userId="5ab3e67b-8667-433d-b264-b65c494da6d6" providerId="ADAL" clId="{6BE1483F-80DC-43D8-9BA3-181121E35AD8}" dt="2026-06-02T11:46:50.150" v="575" actId="47"/>
        <pc:sldMkLst>
          <pc:docMk/>
          <pc:sldMk cId="131285959" sldId="393"/>
        </pc:sldMkLst>
      </pc:sldChg>
      <pc:sldChg chg="modSp mod">
        <pc:chgData name="Hajdúková Viera" userId="5ab3e67b-8667-433d-b264-b65c494da6d6" providerId="ADAL" clId="{6BE1483F-80DC-43D8-9BA3-181121E35AD8}" dt="2026-06-03T10:35:52.358" v="1887" actId="6549"/>
        <pc:sldMkLst>
          <pc:docMk/>
          <pc:sldMk cId="3642073005" sldId="464"/>
        </pc:sldMkLst>
        <pc:spChg chg="mod">
          <ac:chgData name="Hajdúková Viera" userId="5ab3e67b-8667-433d-b264-b65c494da6d6" providerId="ADAL" clId="{6BE1483F-80DC-43D8-9BA3-181121E35AD8}" dt="2026-06-03T10:35:52.358" v="1887" actId="6549"/>
          <ac:spMkLst>
            <pc:docMk/>
            <pc:sldMk cId="3642073005" sldId="464"/>
            <ac:spMk id="21" creationId="{0AB1DD40-9939-3F59-0D93-68622DD33BFE}"/>
          </ac:spMkLst>
        </pc:spChg>
      </pc:sldChg>
      <pc:sldChg chg="modSp del mod">
        <pc:chgData name="Hajdúková Viera" userId="5ab3e67b-8667-433d-b264-b65c494da6d6" providerId="ADAL" clId="{6BE1483F-80DC-43D8-9BA3-181121E35AD8}" dt="2026-06-02T11:46:36.403" v="567" actId="47"/>
        <pc:sldMkLst>
          <pc:docMk/>
          <pc:sldMk cId="2318831723" sldId="568"/>
        </pc:sldMkLst>
        <pc:spChg chg="mod">
          <ac:chgData name="Hajdúková Viera" userId="5ab3e67b-8667-433d-b264-b65c494da6d6" providerId="ADAL" clId="{6BE1483F-80DC-43D8-9BA3-181121E35AD8}" dt="2026-06-02T11:44:53.032" v="546" actId="20577"/>
          <ac:spMkLst>
            <pc:docMk/>
            <pc:sldMk cId="2318831723" sldId="568"/>
            <ac:spMk id="5" creationId="{44886D65-EE8D-42BB-99D6-C16FC70059A7}"/>
          </ac:spMkLst>
        </pc:spChg>
      </pc:sldChg>
      <pc:sldChg chg="del">
        <pc:chgData name="Hajdúková Viera" userId="5ab3e67b-8667-433d-b264-b65c494da6d6" providerId="ADAL" clId="{6BE1483F-80DC-43D8-9BA3-181121E35AD8}" dt="2026-06-02T11:46:45.264" v="571" actId="47"/>
        <pc:sldMkLst>
          <pc:docMk/>
          <pc:sldMk cId="1850601339" sldId="579"/>
        </pc:sldMkLst>
      </pc:sldChg>
      <pc:sldChg chg="del">
        <pc:chgData name="Hajdúková Viera" userId="5ab3e67b-8667-433d-b264-b65c494da6d6" providerId="ADAL" clId="{6BE1483F-80DC-43D8-9BA3-181121E35AD8}" dt="2026-06-02T11:46:46.388" v="572" actId="47"/>
        <pc:sldMkLst>
          <pc:docMk/>
          <pc:sldMk cId="3502044115" sldId="581"/>
        </pc:sldMkLst>
      </pc:sldChg>
      <pc:sldChg chg="del">
        <pc:chgData name="Hajdúková Viera" userId="5ab3e67b-8667-433d-b264-b65c494da6d6" providerId="ADAL" clId="{6BE1483F-80DC-43D8-9BA3-181121E35AD8}" dt="2026-06-02T11:46:39.634" v="568" actId="47"/>
        <pc:sldMkLst>
          <pc:docMk/>
          <pc:sldMk cId="3838290150" sldId="628"/>
        </pc:sldMkLst>
      </pc:sldChg>
      <pc:sldChg chg="del">
        <pc:chgData name="Hajdúková Viera" userId="5ab3e67b-8667-433d-b264-b65c494da6d6" providerId="ADAL" clId="{6BE1483F-80DC-43D8-9BA3-181121E35AD8}" dt="2026-06-02T11:46:42.300" v="569" actId="47"/>
        <pc:sldMkLst>
          <pc:docMk/>
          <pc:sldMk cId="3444388348" sldId="634"/>
        </pc:sldMkLst>
      </pc:sldChg>
      <pc:sldChg chg="del">
        <pc:chgData name="Hajdúková Viera" userId="5ab3e67b-8667-433d-b264-b65c494da6d6" providerId="ADAL" clId="{6BE1483F-80DC-43D8-9BA3-181121E35AD8}" dt="2026-06-02T11:46:51.893" v="576" actId="47"/>
        <pc:sldMkLst>
          <pc:docMk/>
          <pc:sldMk cId="3357852821" sldId="635"/>
        </pc:sldMkLst>
      </pc:sldChg>
      <pc:sldChg chg="del">
        <pc:chgData name="Hajdúková Viera" userId="5ab3e67b-8667-433d-b264-b65c494da6d6" providerId="ADAL" clId="{6BE1483F-80DC-43D8-9BA3-181121E35AD8}" dt="2026-06-02T11:46:53.243" v="577" actId="47"/>
        <pc:sldMkLst>
          <pc:docMk/>
          <pc:sldMk cId="1631933698" sldId="636"/>
        </pc:sldMkLst>
      </pc:sldChg>
      <pc:sldChg chg="modSp mod">
        <pc:chgData name="Hajdúková Viera" userId="5ab3e67b-8667-433d-b264-b65c494da6d6" providerId="ADAL" clId="{6BE1483F-80DC-43D8-9BA3-181121E35AD8}" dt="2026-06-02T11:36:53.885" v="72" actId="20577"/>
        <pc:sldMkLst>
          <pc:docMk/>
          <pc:sldMk cId="4235072895" sldId="643"/>
        </pc:sldMkLst>
        <pc:graphicFrameChg chg="mod modGraphic">
          <ac:chgData name="Hajdúková Viera" userId="5ab3e67b-8667-433d-b264-b65c494da6d6" providerId="ADAL" clId="{6BE1483F-80DC-43D8-9BA3-181121E35AD8}" dt="2026-06-02T11:36:53.885" v="72" actId="20577"/>
          <ac:graphicFrameMkLst>
            <pc:docMk/>
            <pc:sldMk cId="4235072895" sldId="643"/>
            <ac:graphicFrameMk id="7" creationId="{280D5656-F117-4D8F-B04D-7D39BEB123C9}"/>
          </ac:graphicFrameMkLst>
        </pc:graphicFrameChg>
      </pc:sldChg>
      <pc:sldChg chg="del">
        <pc:chgData name="Hajdúková Viera" userId="5ab3e67b-8667-433d-b264-b65c494da6d6" providerId="ADAL" clId="{6BE1483F-80DC-43D8-9BA3-181121E35AD8}" dt="2026-06-02T11:46:55.737" v="578" actId="47"/>
        <pc:sldMkLst>
          <pc:docMk/>
          <pc:sldMk cId="4113086189" sldId="731"/>
        </pc:sldMkLst>
      </pc:sldChg>
      <pc:sldChg chg="del">
        <pc:chgData name="Hajdúková Viera" userId="5ab3e67b-8667-433d-b264-b65c494da6d6" providerId="ADAL" clId="{6BE1483F-80DC-43D8-9BA3-181121E35AD8}" dt="2026-06-02T11:46:59.460" v="580" actId="47"/>
        <pc:sldMkLst>
          <pc:docMk/>
          <pc:sldMk cId="1708882608" sldId="736"/>
        </pc:sldMkLst>
      </pc:sldChg>
      <pc:sldChg chg="del">
        <pc:chgData name="Hajdúková Viera" userId="5ab3e67b-8667-433d-b264-b65c494da6d6" providerId="ADAL" clId="{6BE1483F-80DC-43D8-9BA3-181121E35AD8}" dt="2026-06-02T11:47:00.386" v="581" actId="47"/>
        <pc:sldMkLst>
          <pc:docMk/>
          <pc:sldMk cId="939845683" sldId="737"/>
        </pc:sldMkLst>
      </pc:sldChg>
      <pc:sldChg chg="del">
        <pc:chgData name="Hajdúková Viera" userId="5ab3e67b-8667-433d-b264-b65c494da6d6" providerId="ADAL" clId="{6BE1483F-80DC-43D8-9BA3-181121E35AD8}" dt="2026-06-02T11:46:57.086" v="579" actId="47"/>
        <pc:sldMkLst>
          <pc:docMk/>
          <pc:sldMk cId="730740592" sldId="757"/>
        </pc:sldMkLst>
      </pc:sldChg>
      <pc:sldChg chg="modSp add mod">
        <pc:chgData name="Hajdúková Viera" userId="5ab3e67b-8667-433d-b264-b65c494da6d6" providerId="ADAL" clId="{6BE1483F-80DC-43D8-9BA3-181121E35AD8}" dt="2026-06-03T10:39:29.520" v="1943" actId="20577"/>
        <pc:sldMkLst>
          <pc:docMk/>
          <pc:sldMk cId="2302503940" sldId="794"/>
        </pc:sldMkLst>
        <pc:spChg chg="mod">
          <ac:chgData name="Hajdúková Viera" userId="5ab3e67b-8667-433d-b264-b65c494da6d6" providerId="ADAL" clId="{6BE1483F-80DC-43D8-9BA3-181121E35AD8}" dt="2026-06-02T11:41:57.081" v="255" actId="6549"/>
          <ac:spMkLst>
            <pc:docMk/>
            <pc:sldMk cId="2302503940" sldId="794"/>
            <ac:spMk id="2" creationId="{436EFA86-E869-8BE1-D9DD-E816DA5C235B}"/>
          </ac:spMkLst>
        </pc:spChg>
        <pc:spChg chg="mod">
          <ac:chgData name="Hajdúková Viera" userId="5ab3e67b-8667-433d-b264-b65c494da6d6" providerId="ADAL" clId="{6BE1483F-80DC-43D8-9BA3-181121E35AD8}" dt="2026-06-03T10:39:29.520" v="1943" actId="20577"/>
          <ac:spMkLst>
            <pc:docMk/>
            <pc:sldMk cId="2302503940" sldId="794"/>
            <ac:spMk id="6" creationId="{935137A8-8BB7-E674-2D3F-1E69F0A9A590}"/>
          </ac:spMkLst>
        </pc:spChg>
      </pc:sldChg>
      <pc:sldChg chg="modSp del mod">
        <pc:chgData name="Hajdúková Viera" userId="5ab3e67b-8667-433d-b264-b65c494da6d6" providerId="ADAL" clId="{6BE1483F-80DC-43D8-9BA3-181121E35AD8}" dt="2026-06-02T11:37:21.840" v="73" actId="2696"/>
        <pc:sldMkLst>
          <pc:docMk/>
          <pc:sldMk cId="3147672337" sldId="794"/>
        </pc:sldMkLst>
        <pc:spChg chg="mod">
          <ac:chgData name="Hajdúková Viera" userId="5ab3e67b-8667-433d-b264-b65c494da6d6" providerId="ADAL" clId="{6BE1483F-80DC-43D8-9BA3-181121E35AD8}" dt="2026-06-02T11:12:33.933" v="63" actId="14100"/>
          <ac:spMkLst>
            <pc:docMk/>
            <pc:sldMk cId="3147672337" sldId="794"/>
            <ac:spMk id="6" creationId="{935137A8-8BB7-E674-2D3F-1E69F0A9A590}"/>
          </ac:spMkLst>
        </pc:spChg>
      </pc:sldChg>
      <pc:sldChg chg="del">
        <pc:chgData name="Hajdúková Viera" userId="5ab3e67b-8667-433d-b264-b65c494da6d6" providerId="ADAL" clId="{6BE1483F-80DC-43D8-9BA3-181121E35AD8}" dt="2026-06-02T11:46:48.071" v="573" actId="47"/>
        <pc:sldMkLst>
          <pc:docMk/>
          <pc:sldMk cId="4160509587" sldId="805"/>
        </pc:sldMkLst>
      </pc:sldChg>
      <pc:sldChg chg="del">
        <pc:chgData name="Hajdúková Viera" userId="5ab3e67b-8667-433d-b264-b65c494da6d6" providerId="ADAL" clId="{6BE1483F-80DC-43D8-9BA3-181121E35AD8}" dt="2026-06-02T11:46:49.013" v="574" actId="47"/>
        <pc:sldMkLst>
          <pc:docMk/>
          <pc:sldMk cId="158950235" sldId="806"/>
        </pc:sldMkLst>
      </pc:sldChg>
      <pc:sldChg chg="add">
        <pc:chgData name="Hajdúková Viera" userId="5ab3e67b-8667-433d-b264-b65c494da6d6" providerId="ADAL" clId="{6BE1483F-80DC-43D8-9BA3-181121E35AD8}" dt="2026-06-02T11:50:11.432" v="713"/>
        <pc:sldMkLst>
          <pc:docMk/>
          <pc:sldMk cId="2265277109" sldId="829"/>
        </pc:sldMkLst>
      </pc:sldChg>
      <pc:sldChg chg="del">
        <pc:chgData name="Hajdúková Viera" userId="5ab3e67b-8667-433d-b264-b65c494da6d6" providerId="ADAL" clId="{6BE1483F-80DC-43D8-9BA3-181121E35AD8}" dt="2026-06-02T11:47:17.738" v="583" actId="47"/>
        <pc:sldMkLst>
          <pc:docMk/>
          <pc:sldMk cId="1692853776" sldId="831"/>
        </pc:sldMkLst>
      </pc:sldChg>
      <pc:sldChg chg="modSp add mod">
        <pc:chgData name="Hajdúková Viera" userId="5ab3e67b-8667-433d-b264-b65c494da6d6" providerId="ADAL" clId="{6BE1483F-80DC-43D8-9BA3-181121E35AD8}" dt="2026-06-02T11:50:58.110" v="741" actId="20577"/>
        <pc:sldMkLst>
          <pc:docMk/>
          <pc:sldMk cId="18749192" sldId="832"/>
        </pc:sldMkLst>
        <pc:spChg chg="mod">
          <ac:chgData name="Hajdúková Viera" userId="5ab3e67b-8667-433d-b264-b65c494da6d6" providerId="ADAL" clId="{6BE1483F-80DC-43D8-9BA3-181121E35AD8}" dt="2026-06-02T11:46:24.207" v="566" actId="20577"/>
          <ac:spMkLst>
            <pc:docMk/>
            <pc:sldMk cId="18749192" sldId="832"/>
            <ac:spMk id="3" creationId="{7481D68A-52E3-C8F2-DB1B-DAB4F3992215}"/>
          </ac:spMkLst>
        </pc:spChg>
        <pc:spChg chg="mod">
          <ac:chgData name="Hajdúková Viera" userId="5ab3e67b-8667-433d-b264-b65c494da6d6" providerId="ADAL" clId="{6BE1483F-80DC-43D8-9BA3-181121E35AD8}" dt="2026-06-02T11:50:58.110" v="741" actId="20577"/>
          <ac:spMkLst>
            <pc:docMk/>
            <pc:sldMk cId="18749192" sldId="832"/>
            <ac:spMk id="5" creationId="{FFBE131C-81D2-C3BD-594F-E5419E64EF7B}"/>
          </ac:spMkLst>
        </pc:spChg>
      </pc:sldChg>
      <pc:sldChg chg="addSp delSp modSp new del mod">
        <pc:chgData name="Hajdúková Viera" userId="5ab3e67b-8667-433d-b264-b65c494da6d6" providerId="ADAL" clId="{6BE1483F-80DC-43D8-9BA3-181121E35AD8}" dt="2026-06-02T11:45:08.702" v="547" actId="2696"/>
        <pc:sldMkLst>
          <pc:docMk/>
          <pc:sldMk cId="1895418139" sldId="832"/>
        </pc:sldMkLst>
        <pc:spChg chg="del mod">
          <ac:chgData name="Hajdúková Viera" userId="5ab3e67b-8667-433d-b264-b65c494da6d6" providerId="ADAL" clId="{6BE1483F-80DC-43D8-9BA3-181121E35AD8}" dt="2026-06-02T11:11:19.122" v="52" actId="478"/>
          <ac:spMkLst>
            <pc:docMk/>
            <pc:sldMk cId="1895418139" sldId="832"/>
            <ac:spMk id="2" creationId="{7DCDCF46-F2F4-EEAA-73E0-DABD7F0AEF66}"/>
          </ac:spMkLst>
        </pc:spChg>
        <pc:spChg chg="mod">
          <ac:chgData name="Hajdúková Viera" userId="5ab3e67b-8667-433d-b264-b65c494da6d6" providerId="ADAL" clId="{6BE1483F-80DC-43D8-9BA3-181121E35AD8}" dt="2026-06-02T11:09:40.036" v="1"/>
          <ac:spMkLst>
            <pc:docMk/>
            <pc:sldMk cId="1895418139" sldId="832"/>
            <ac:spMk id="3" creationId="{7481D68A-52E3-C8F2-DB1B-DAB4F3992215}"/>
          </ac:spMkLst>
        </pc:spChg>
        <pc:spChg chg="add mod">
          <ac:chgData name="Hajdúková Viera" userId="5ab3e67b-8667-433d-b264-b65c494da6d6" providerId="ADAL" clId="{6BE1483F-80DC-43D8-9BA3-181121E35AD8}" dt="2026-06-02T11:11:34.498" v="56" actId="207"/>
          <ac:spMkLst>
            <pc:docMk/>
            <pc:sldMk cId="1895418139" sldId="832"/>
            <ac:spMk id="5" creationId="{FFBE131C-81D2-C3BD-594F-E5419E64EF7B}"/>
          </ac:spMkLst>
        </pc:spChg>
        <pc:spChg chg="add del mod">
          <ac:chgData name="Hajdúková Viera" userId="5ab3e67b-8667-433d-b264-b65c494da6d6" providerId="ADAL" clId="{6BE1483F-80DC-43D8-9BA3-181121E35AD8}" dt="2026-06-02T11:11:21.573" v="53" actId="478"/>
          <ac:spMkLst>
            <pc:docMk/>
            <pc:sldMk cId="1895418139" sldId="832"/>
            <ac:spMk id="7" creationId="{857D48CA-FBAF-A0A8-AD10-A56FB0FF773E}"/>
          </ac:spMkLst>
        </pc:spChg>
      </pc:sldChg>
      <pc:sldChg chg="modSp add mod ord">
        <pc:chgData name="Hajdúková Viera" userId="5ab3e67b-8667-433d-b264-b65c494da6d6" providerId="ADAL" clId="{6BE1483F-80DC-43D8-9BA3-181121E35AD8}" dt="2026-06-02T11:39:56.851" v="118"/>
        <pc:sldMkLst>
          <pc:docMk/>
          <pc:sldMk cId="348815043" sldId="833"/>
        </pc:sldMkLst>
        <pc:spChg chg="mod">
          <ac:chgData name="Hajdúková Viera" userId="5ab3e67b-8667-433d-b264-b65c494da6d6" providerId="ADAL" clId="{6BE1483F-80DC-43D8-9BA3-181121E35AD8}" dt="2026-06-02T11:39:20.796" v="88" actId="20577"/>
          <ac:spMkLst>
            <pc:docMk/>
            <pc:sldMk cId="348815043" sldId="833"/>
            <ac:spMk id="2" creationId="{A42F0A37-E8EA-5CCC-7687-CD7E2E5EFBE3}"/>
          </ac:spMkLst>
        </pc:spChg>
      </pc:sldChg>
      <pc:sldChg chg="modSp add mod">
        <pc:chgData name="Hajdúková Viera" userId="5ab3e67b-8667-433d-b264-b65c494da6d6" providerId="ADAL" clId="{6BE1483F-80DC-43D8-9BA3-181121E35AD8}" dt="2026-06-03T10:44:22.679" v="1958" actId="20577"/>
        <pc:sldMkLst>
          <pc:docMk/>
          <pc:sldMk cId="1112860543" sldId="834"/>
        </pc:sldMkLst>
        <pc:spChg chg="mod">
          <ac:chgData name="Hajdúková Viera" userId="5ab3e67b-8667-433d-b264-b65c494da6d6" providerId="ADAL" clId="{6BE1483F-80DC-43D8-9BA3-181121E35AD8}" dt="2026-06-03T10:44:22.679" v="1958" actId="20577"/>
          <ac:spMkLst>
            <pc:docMk/>
            <pc:sldMk cId="1112860543" sldId="834"/>
            <ac:spMk id="3" creationId="{CF71EEBC-18B7-51D7-11EF-BC8591FAC0E9}"/>
          </ac:spMkLst>
        </pc:spChg>
        <pc:spChg chg="mod">
          <ac:chgData name="Hajdúková Viera" userId="5ab3e67b-8667-433d-b264-b65c494da6d6" providerId="ADAL" clId="{6BE1483F-80DC-43D8-9BA3-181121E35AD8}" dt="2026-06-02T11:47:58.505" v="630" actId="20577"/>
          <ac:spMkLst>
            <pc:docMk/>
            <pc:sldMk cId="1112860543" sldId="834"/>
            <ac:spMk id="5" creationId="{4774A340-F564-E8DA-57C9-782CB3DB2C40}"/>
          </ac:spMkLst>
        </pc:spChg>
      </pc:sldChg>
      <pc:sldChg chg="addSp delSp modSp add mod">
        <pc:chgData name="Hajdúková Viera" userId="5ab3e67b-8667-433d-b264-b65c494da6d6" providerId="ADAL" clId="{6BE1483F-80DC-43D8-9BA3-181121E35AD8}" dt="2026-06-03T10:46:19.960" v="2057" actId="20577"/>
        <pc:sldMkLst>
          <pc:docMk/>
          <pc:sldMk cId="37822047" sldId="835"/>
        </pc:sldMkLst>
        <pc:spChg chg="add mod">
          <ac:chgData name="Hajdúková Viera" userId="5ab3e67b-8667-433d-b264-b65c494da6d6" providerId="ADAL" clId="{6BE1483F-80DC-43D8-9BA3-181121E35AD8}" dt="2026-06-03T10:46:19.960" v="2057" actId="20577"/>
          <ac:spMkLst>
            <pc:docMk/>
            <pc:sldMk cId="37822047" sldId="835"/>
            <ac:spMk id="2" creationId="{687B9303-08C9-F443-4D37-D48E5A84A7BB}"/>
          </ac:spMkLst>
        </pc:spChg>
        <pc:spChg chg="del mod">
          <ac:chgData name="Hajdúková Viera" userId="5ab3e67b-8667-433d-b264-b65c494da6d6" providerId="ADAL" clId="{6BE1483F-80DC-43D8-9BA3-181121E35AD8}" dt="2026-06-02T11:51:33.208" v="742"/>
          <ac:spMkLst>
            <pc:docMk/>
            <pc:sldMk cId="37822047" sldId="835"/>
            <ac:spMk id="3" creationId="{914B84A7-8C14-F50C-9F3D-8728570828F7}"/>
          </ac:spMkLst>
        </pc:spChg>
        <pc:spChg chg="mod">
          <ac:chgData name="Hajdúková Viera" userId="5ab3e67b-8667-433d-b264-b65c494da6d6" providerId="ADAL" clId="{6BE1483F-80DC-43D8-9BA3-181121E35AD8}" dt="2026-06-02T11:48:52.148" v="709" actId="113"/>
          <ac:spMkLst>
            <pc:docMk/>
            <pc:sldMk cId="37822047" sldId="835"/>
            <ac:spMk id="5" creationId="{211E3853-AC79-03DE-3D1A-9ADD11A9A832}"/>
          </ac:spMkLst>
        </pc:spChg>
        <pc:spChg chg="add del mod">
          <ac:chgData name="Hajdúková Viera" userId="5ab3e67b-8667-433d-b264-b65c494da6d6" providerId="ADAL" clId="{6BE1483F-80DC-43D8-9BA3-181121E35AD8}" dt="2026-06-02T13:11:08.839" v="1842"/>
          <ac:spMkLst>
            <pc:docMk/>
            <pc:sldMk cId="37822047" sldId="835"/>
            <ac:spMk id="7" creationId="{9096A1C0-BD6A-7DAA-0BB9-A1430A2BFD73}"/>
          </ac:spMkLst>
        </pc:spChg>
        <pc:picChg chg="add del mod">
          <ac:chgData name="Hajdúková Viera" userId="5ab3e67b-8667-433d-b264-b65c494da6d6" providerId="ADAL" clId="{6BE1483F-80DC-43D8-9BA3-181121E35AD8}" dt="2026-06-02T13:11:06.130" v="1841" actId="478"/>
          <ac:picMkLst>
            <pc:docMk/>
            <pc:sldMk cId="37822047" sldId="835"/>
            <ac:picMk id="2" creationId="{42095815-093D-EB7E-CA19-73DEB0E10263}"/>
          </ac:picMkLst>
        </pc:picChg>
        <pc:picChg chg="add mod">
          <ac:chgData name="Hajdúková Viera" userId="5ab3e67b-8667-433d-b264-b65c494da6d6" providerId="ADAL" clId="{6BE1483F-80DC-43D8-9BA3-181121E35AD8}" dt="2026-06-02T13:11:20.417" v="1844" actId="14100"/>
          <ac:picMkLst>
            <pc:docMk/>
            <pc:sldMk cId="37822047" sldId="835"/>
            <ac:picMk id="8" creationId="{0D50EFB0-B9B0-969E-7C02-42A9DED9FD59}"/>
          </ac:picMkLst>
        </pc:picChg>
      </pc:sldChg>
      <pc:sldChg chg="modSp add mod">
        <pc:chgData name="Hajdúková Viera" userId="5ab3e67b-8667-433d-b264-b65c494da6d6" providerId="ADAL" clId="{6BE1483F-80DC-43D8-9BA3-181121E35AD8}" dt="2026-06-02T12:22:26.723" v="1708" actId="207"/>
        <pc:sldMkLst>
          <pc:docMk/>
          <pc:sldMk cId="558562077" sldId="836"/>
        </pc:sldMkLst>
        <pc:spChg chg="mod">
          <ac:chgData name="Hajdúková Viera" userId="5ab3e67b-8667-433d-b264-b65c494da6d6" providerId="ADAL" clId="{6BE1483F-80DC-43D8-9BA3-181121E35AD8}" dt="2026-06-02T12:22:26.723" v="1708" actId="207"/>
          <ac:spMkLst>
            <pc:docMk/>
            <pc:sldMk cId="558562077" sldId="836"/>
            <ac:spMk id="3" creationId="{8C751A6F-1CCF-57AF-B26F-C63D8FB2274C}"/>
          </ac:spMkLst>
        </pc:spChg>
        <pc:spChg chg="mod">
          <ac:chgData name="Hajdúková Viera" userId="5ab3e67b-8667-433d-b264-b65c494da6d6" providerId="ADAL" clId="{6BE1483F-80DC-43D8-9BA3-181121E35AD8}" dt="2026-06-02T12:19:32.785" v="1699" actId="27636"/>
          <ac:spMkLst>
            <pc:docMk/>
            <pc:sldMk cId="558562077" sldId="836"/>
            <ac:spMk id="5" creationId="{8BAF33F6-5202-DAB7-CFB9-7C7E6F1ECD24}"/>
          </ac:spMkLst>
        </pc:spChg>
      </pc:sldChg>
      <pc:sldChg chg="modSp add mod ord">
        <pc:chgData name="Hajdúková Viera" userId="5ab3e67b-8667-433d-b264-b65c494da6d6" providerId="ADAL" clId="{6BE1483F-80DC-43D8-9BA3-181121E35AD8}" dt="2026-06-03T10:47:35.213" v="2068" actId="123"/>
        <pc:sldMkLst>
          <pc:docMk/>
          <pc:sldMk cId="3682683327" sldId="837"/>
        </pc:sldMkLst>
        <pc:spChg chg="mod">
          <ac:chgData name="Hajdúková Viera" userId="5ab3e67b-8667-433d-b264-b65c494da6d6" providerId="ADAL" clId="{6BE1483F-80DC-43D8-9BA3-181121E35AD8}" dt="2026-06-03T10:47:35.213" v="2068" actId="123"/>
          <ac:spMkLst>
            <pc:docMk/>
            <pc:sldMk cId="3682683327" sldId="837"/>
            <ac:spMk id="3" creationId="{35E9887A-4B7B-885A-25BC-CB41BB0A6648}"/>
          </ac:spMkLst>
        </pc:spChg>
        <pc:spChg chg="mod">
          <ac:chgData name="Hajdúková Viera" userId="5ab3e67b-8667-433d-b264-b65c494da6d6" providerId="ADAL" clId="{6BE1483F-80DC-43D8-9BA3-181121E35AD8}" dt="2026-06-02T12:19:27.804" v="1697" actId="27636"/>
          <ac:spMkLst>
            <pc:docMk/>
            <pc:sldMk cId="3682683327" sldId="837"/>
            <ac:spMk id="5" creationId="{5A1157B4-B150-CA93-468C-44454FAA91C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5A9B3-B7C7-4414-AE76-ECDBB6DFD0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0E71F12-0A24-4AED-BD94-EEEBB1A290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sz="3200" dirty="0"/>
            <a:t>Pripravovaná novela vyhlášky o materskej škole</a:t>
          </a:r>
        </a:p>
      </dgm:t>
    </dgm:pt>
    <dgm:pt modelId="{113BA587-A416-4DD9-967F-934954C44B5D}" type="parTrans" cxnId="{BFDFF972-1FBF-40CD-9751-A795C18891A0}">
      <dgm:prSet/>
      <dgm:spPr/>
      <dgm:t>
        <a:bodyPr/>
        <a:lstStyle/>
        <a:p>
          <a:endParaRPr lang="sk-SK"/>
        </a:p>
      </dgm:t>
    </dgm:pt>
    <dgm:pt modelId="{315F3931-9258-4F84-8264-0EC771A8D3B1}" type="sibTrans" cxnId="{BFDFF972-1FBF-40CD-9751-A795C18891A0}">
      <dgm:prSet/>
      <dgm:spPr/>
      <dgm:t>
        <a:bodyPr/>
        <a:lstStyle/>
        <a:p>
          <a:endParaRPr lang="sk-SK"/>
        </a:p>
      </dgm:t>
    </dgm:pt>
    <dgm:pt modelId="{E9C9F33B-2284-4749-8733-4C98F955130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sz="3200" dirty="0"/>
            <a:t>Rôzne</a:t>
          </a:r>
        </a:p>
      </dgm:t>
    </dgm:pt>
    <dgm:pt modelId="{15E461DB-BE3A-4344-891B-FE054849F95A}" type="parTrans" cxnId="{FF858F0B-2F3C-4BD6-ADAD-BBEF0A2415E2}">
      <dgm:prSet/>
      <dgm:spPr/>
      <dgm:t>
        <a:bodyPr/>
        <a:lstStyle/>
        <a:p>
          <a:endParaRPr lang="sk-SK"/>
        </a:p>
      </dgm:t>
    </dgm:pt>
    <dgm:pt modelId="{6136188D-86F2-49C1-9C38-E9C673387B4B}" type="sibTrans" cxnId="{FF858F0B-2F3C-4BD6-ADAD-BBEF0A2415E2}">
      <dgm:prSet/>
      <dgm:spPr/>
      <dgm:t>
        <a:bodyPr/>
        <a:lstStyle/>
        <a:p>
          <a:endParaRPr lang="sk-SK"/>
        </a:p>
      </dgm:t>
    </dgm:pt>
    <dgm:pt modelId="{BFDBD9B1-093D-4840-93E2-5DF968ACF357}" type="pres">
      <dgm:prSet presAssocID="{1C15A9B3-B7C7-4414-AE76-ECDBB6DFD073}" presName="linear" presStyleCnt="0">
        <dgm:presLayoutVars>
          <dgm:dir/>
          <dgm:animLvl val="lvl"/>
          <dgm:resizeHandles val="exact"/>
        </dgm:presLayoutVars>
      </dgm:prSet>
      <dgm:spPr/>
    </dgm:pt>
    <dgm:pt modelId="{1D33C32B-E732-4A2B-A7F4-748EEB85DFC7}" type="pres">
      <dgm:prSet presAssocID="{20E71F12-0A24-4AED-BD94-EEEBB1A290E2}" presName="parentLin" presStyleCnt="0"/>
      <dgm:spPr/>
    </dgm:pt>
    <dgm:pt modelId="{C259E16D-750F-430B-84AF-C6A5BB8CBE7D}" type="pres">
      <dgm:prSet presAssocID="{20E71F12-0A24-4AED-BD94-EEEBB1A290E2}" presName="parentLeftMargin" presStyleLbl="node1" presStyleIdx="0" presStyleCnt="2"/>
      <dgm:spPr/>
    </dgm:pt>
    <dgm:pt modelId="{0A33392B-18EC-4264-A923-8DBFB4A93551}" type="pres">
      <dgm:prSet presAssocID="{20E71F12-0A24-4AED-BD94-EEEBB1A290E2}" presName="parentText" presStyleLbl="node1" presStyleIdx="0" presStyleCnt="2" custScaleX="487902" custLinFactX="-3122" custLinFactNeighborX="-100000" custLinFactNeighborY="-1844">
        <dgm:presLayoutVars>
          <dgm:chMax val="0"/>
          <dgm:bulletEnabled val="1"/>
        </dgm:presLayoutVars>
      </dgm:prSet>
      <dgm:spPr/>
    </dgm:pt>
    <dgm:pt modelId="{7F864228-7273-40B1-9FA5-4ECFE3D218E6}" type="pres">
      <dgm:prSet presAssocID="{20E71F12-0A24-4AED-BD94-EEEBB1A290E2}" presName="negativeSpace" presStyleCnt="0"/>
      <dgm:spPr/>
    </dgm:pt>
    <dgm:pt modelId="{C196CC82-F86C-4B90-A1AC-765F024155AF}" type="pres">
      <dgm:prSet presAssocID="{20E71F12-0A24-4AED-BD94-EEEBB1A290E2}" presName="childText" presStyleLbl="conFgAcc1" presStyleIdx="0" presStyleCnt="2" custLinFactNeighborX="2028" custLinFactNeighborY="18677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6080EFAD-D1A8-4502-9659-992B2ED4F104}" type="pres">
      <dgm:prSet presAssocID="{315F3931-9258-4F84-8264-0EC771A8D3B1}" presName="spaceBetweenRectangles" presStyleCnt="0"/>
      <dgm:spPr/>
    </dgm:pt>
    <dgm:pt modelId="{72691CC2-BA23-4680-922E-713091DC2D38}" type="pres">
      <dgm:prSet presAssocID="{E9C9F33B-2284-4749-8733-4C98F9551309}" presName="parentLin" presStyleCnt="0"/>
      <dgm:spPr/>
    </dgm:pt>
    <dgm:pt modelId="{70A5F0FD-AFEB-46EF-97DF-4BE1065C822E}" type="pres">
      <dgm:prSet presAssocID="{E9C9F33B-2284-4749-8733-4C98F9551309}" presName="parentLeftMargin" presStyleLbl="node1" presStyleIdx="0" presStyleCnt="2"/>
      <dgm:spPr/>
    </dgm:pt>
    <dgm:pt modelId="{AA8CB037-DA20-4858-AB2C-385C81955749}" type="pres">
      <dgm:prSet presAssocID="{E9C9F33B-2284-4749-8733-4C98F9551309}" presName="parentText" presStyleLbl="node1" presStyleIdx="1" presStyleCnt="2" custLinFactX="-186" custLinFactNeighborX="-100000" custLinFactNeighborY="751">
        <dgm:presLayoutVars>
          <dgm:chMax val="0"/>
          <dgm:bulletEnabled val="1"/>
        </dgm:presLayoutVars>
      </dgm:prSet>
      <dgm:spPr/>
    </dgm:pt>
    <dgm:pt modelId="{A3E8ED3E-11B9-4C07-91B5-7DC8043F774B}" type="pres">
      <dgm:prSet presAssocID="{E9C9F33B-2284-4749-8733-4C98F9551309}" presName="negativeSpace" presStyleCnt="0"/>
      <dgm:spPr/>
    </dgm:pt>
    <dgm:pt modelId="{51D6FA25-346C-4076-982A-77F24BB2944E}" type="pres">
      <dgm:prSet presAssocID="{E9C9F33B-2284-4749-8733-4C98F955130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F858F0B-2F3C-4BD6-ADAD-BBEF0A2415E2}" srcId="{1C15A9B3-B7C7-4414-AE76-ECDBB6DFD073}" destId="{E9C9F33B-2284-4749-8733-4C98F9551309}" srcOrd="1" destOrd="0" parTransId="{15E461DB-BE3A-4344-891B-FE054849F95A}" sibTransId="{6136188D-86F2-49C1-9C38-E9C673387B4B}"/>
    <dgm:cxn modelId="{C218C535-BB03-4DA6-9EF8-FE1488C50310}" type="presOf" srcId="{E9C9F33B-2284-4749-8733-4C98F9551309}" destId="{AA8CB037-DA20-4858-AB2C-385C81955749}" srcOrd="1" destOrd="0" presId="urn:microsoft.com/office/officeart/2005/8/layout/list1"/>
    <dgm:cxn modelId="{BFDFF972-1FBF-40CD-9751-A795C18891A0}" srcId="{1C15A9B3-B7C7-4414-AE76-ECDBB6DFD073}" destId="{20E71F12-0A24-4AED-BD94-EEEBB1A290E2}" srcOrd="0" destOrd="0" parTransId="{113BA587-A416-4DD9-967F-934954C44B5D}" sibTransId="{315F3931-9258-4F84-8264-0EC771A8D3B1}"/>
    <dgm:cxn modelId="{AD78F173-2B43-4035-8198-A6822BC85F14}" type="presOf" srcId="{20E71F12-0A24-4AED-BD94-EEEBB1A290E2}" destId="{0A33392B-18EC-4264-A923-8DBFB4A93551}" srcOrd="1" destOrd="0" presId="urn:microsoft.com/office/officeart/2005/8/layout/list1"/>
    <dgm:cxn modelId="{D03C7582-984B-49E3-9B49-B66FBB62DC89}" type="presOf" srcId="{20E71F12-0A24-4AED-BD94-EEEBB1A290E2}" destId="{C259E16D-750F-430B-84AF-C6A5BB8CBE7D}" srcOrd="0" destOrd="0" presId="urn:microsoft.com/office/officeart/2005/8/layout/list1"/>
    <dgm:cxn modelId="{BFF6A69A-71C5-4D3A-80D7-3C1A4F088E2F}" type="presOf" srcId="{E9C9F33B-2284-4749-8733-4C98F9551309}" destId="{70A5F0FD-AFEB-46EF-97DF-4BE1065C822E}" srcOrd="0" destOrd="0" presId="urn:microsoft.com/office/officeart/2005/8/layout/list1"/>
    <dgm:cxn modelId="{EC4B5BBE-D3D0-40D8-A15A-106F2B7528D0}" type="presOf" srcId="{1C15A9B3-B7C7-4414-AE76-ECDBB6DFD073}" destId="{BFDBD9B1-093D-4840-93E2-5DF968ACF357}" srcOrd="0" destOrd="0" presId="urn:microsoft.com/office/officeart/2005/8/layout/list1"/>
    <dgm:cxn modelId="{23C52294-39A4-447C-9327-05288F6034E8}" type="presParOf" srcId="{BFDBD9B1-093D-4840-93E2-5DF968ACF357}" destId="{1D33C32B-E732-4A2B-A7F4-748EEB85DFC7}" srcOrd="0" destOrd="0" presId="urn:microsoft.com/office/officeart/2005/8/layout/list1"/>
    <dgm:cxn modelId="{C59E3B24-2E72-4F0B-853F-6925F8E5D0C9}" type="presParOf" srcId="{1D33C32B-E732-4A2B-A7F4-748EEB85DFC7}" destId="{C259E16D-750F-430B-84AF-C6A5BB8CBE7D}" srcOrd="0" destOrd="0" presId="urn:microsoft.com/office/officeart/2005/8/layout/list1"/>
    <dgm:cxn modelId="{5200146F-A3E0-47FD-A2AE-8464D97C57A9}" type="presParOf" srcId="{1D33C32B-E732-4A2B-A7F4-748EEB85DFC7}" destId="{0A33392B-18EC-4264-A923-8DBFB4A93551}" srcOrd="1" destOrd="0" presId="urn:microsoft.com/office/officeart/2005/8/layout/list1"/>
    <dgm:cxn modelId="{E353BA89-A8CD-4C77-8D04-BE3EBDA1647C}" type="presParOf" srcId="{BFDBD9B1-093D-4840-93E2-5DF968ACF357}" destId="{7F864228-7273-40B1-9FA5-4ECFE3D218E6}" srcOrd="1" destOrd="0" presId="urn:microsoft.com/office/officeart/2005/8/layout/list1"/>
    <dgm:cxn modelId="{3D1957CB-241C-419C-9DB0-1278E50114DE}" type="presParOf" srcId="{BFDBD9B1-093D-4840-93E2-5DF968ACF357}" destId="{C196CC82-F86C-4B90-A1AC-765F024155AF}" srcOrd="2" destOrd="0" presId="urn:microsoft.com/office/officeart/2005/8/layout/list1"/>
    <dgm:cxn modelId="{D889083B-3F10-42B0-9B34-E54D27288774}" type="presParOf" srcId="{BFDBD9B1-093D-4840-93E2-5DF968ACF357}" destId="{6080EFAD-D1A8-4502-9659-992B2ED4F104}" srcOrd="3" destOrd="0" presId="urn:microsoft.com/office/officeart/2005/8/layout/list1"/>
    <dgm:cxn modelId="{B54F7188-E67D-47D9-915D-E4BD12FB01EC}" type="presParOf" srcId="{BFDBD9B1-093D-4840-93E2-5DF968ACF357}" destId="{72691CC2-BA23-4680-922E-713091DC2D38}" srcOrd="4" destOrd="0" presId="urn:microsoft.com/office/officeart/2005/8/layout/list1"/>
    <dgm:cxn modelId="{05EAC5FB-C007-42D4-8585-1CDC637A1DAB}" type="presParOf" srcId="{72691CC2-BA23-4680-922E-713091DC2D38}" destId="{70A5F0FD-AFEB-46EF-97DF-4BE1065C822E}" srcOrd="0" destOrd="0" presId="urn:microsoft.com/office/officeart/2005/8/layout/list1"/>
    <dgm:cxn modelId="{ACDBEBC5-3501-446F-9CCE-75A9E97C158C}" type="presParOf" srcId="{72691CC2-BA23-4680-922E-713091DC2D38}" destId="{AA8CB037-DA20-4858-AB2C-385C81955749}" srcOrd="1" destOrd="0" presId="urn:microsoft.com/office/officeart/2005/8/layout/list1"/>
    <dgm:cxn modelId="{2039F342-2D5D-4A84-95DE-7B02FF0AF7DD}" type="presParOf" srcId="{BFDBD9B1-093D-4840-93E2-5DF968ACF357}" destId="{A3E8ED3E-11B9-4C07-91B5-7DC8043F774B}" srcOrd="5" destOrd="0" presId="urn:microsoft.com/office/officeart/2005/8/layout/list1"/>
    <dgm:cxn modelId="{2D58E6A2-51F9-4E70-B40F-CC05B5E3B940}" type="presParOf" srcId="{BFDBD9B1-093D-4840-93E2-5DF968ACF357}" destId="{51D6FA25-346C-4076-982A-77F24BB2944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6CC82-F86C-4B90-A1AC-765F024155AF}">
      <dsp:nvSpPr>
        <dsp:cNvPr id="0" name=""/>
        <dsp:cNvSpPr/>
      </dsp:nvSpPr>
      <dsp:spPr>
        <a:xfrm>
          <a:off x="0" y="1083292"/>
          <a:ext cx="11140751" cy="16380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92B-18EC-4264-A923-8DBFB4A93551}">
      <dsp:nvSpPr>
        <dsp:cNvPr id="0" name=""/>
        <dsp:cNvSpPr/>
      </dsp:nvSpPr>
      <dsp:spPr>
        <a:xfrm>
          <a:off x="0" y="22953"/>
          <a:ext cx="10961428" cy="19188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66" tIns="0" rIns="294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Pripravovaná novela vyhlášky o materskej škole</a:t>
          </a:r>
        </a:p>
      </dsp:txBody>
      <dsp:txXfrm>
        <a:off x="93668" y="116621"/>
        <a:ext cx="10774092" cy="1731464"/>
      </dsp:txXfrm>
    </dsp:sp>
    <dsp:sp modelId="{51D6FA25-346C-4076-982A-77F24BB2944E}">
      <dsp:nvSpPr>
        <dsp:cNvPr id="0" name=""/>
        <dsp:cNvSpPr/>
      </dsp:nvSpPr>
      <dsp:spPr>
        <a:xfrm>
          <a:off x="0" y="3966136"/>
          <a:ext cx="11140751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CB037-DA20-4858-AB2C-385C81955749}">
      <dsp:nvSpPr>
        <dsp:cNvPr id="0" name=""/>
        <dsp:cNvSpPr/>
      </dsp:nvSpPr>
      <dsp:spPr>
        <a:xfrm>
          <a:off x="0" y="3021146"/>
          <a:ext cx="7798525" cy="19188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66" tIns="0" rIns="294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/>
            <a:t>Rôzne</a:t>
          </a:r>
        </a:p>
      </dsp:txBody>
      <dsp:txXfrm>
        <a:off x="93668" y="3114814"/>
        <a:ext cx="7611189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193596F2-1816-4441-9D29-27711BE0E8F1}" type="datetimeFigureOut">
              <a:rPr lang="sk-SK" smtClean="0"/>
              <a:t>3. 6. 2026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456D571D-1DDE-4330-81B8-42B728CB45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8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D571D-1DDE-4330-81B8-42B728CB45E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80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D571D-1DDE-4330-81B8-42B728CB45E0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435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D375-8E14-4B75-831C-3C3730CE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B73921-00F7-4869-8CFD-E5F98A13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DDC27E-449D-407E-B582-4720559B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16E3-B5BC-4543-86A0-20F8518BAA14}" type="datetime1">
              <a:rPr lang="en-US" smtClean="0"/>
              <a:t>6/3/2026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0FEE04-F322-4D33-9FF1-0C502A73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C13440-2494-465E-8B27-F7BD10F7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1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7FDF0-57A8-46D8-8D1A-EBE4C5E5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88A43BD-077F-4627-BC60-527D5EB02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8A8106-A04B-43DE-834E-305A0077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D197-10C4-4257-949B-C3F8D3E6F258}" type="datetime1">
              <a:rPr lang="en-US" smtClean="0"/>
              <a:t>6/3/2026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6FE1C9-0C24-4E01-958D-4DFA5FE5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A5E146-68AE-4BF8-B615-E0CB1AA4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70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7F4A4C3-1C24-47C6-9C6F-A5ADA653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90BE9DAF-4F6D-48DB-B5C2-3D968FDAA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0ED989-E42C-4BF2-B1FE-B42BCCFC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AE17-9F1B-49AB-BE88-4C008B6C1610}" type="datetime1">
              <a:rPr lang="en-US" smtClean="0"/>
              <a:t>6/3/2026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4931BB-E380-48FF-B123-F89CCD71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3DA72B-DE31-4D07-B051-FBB2EB54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24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8599-7C09-4C6E-BD38-AD1ADF942721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80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7148" y="1997683"/>
            <a:ext cx="4728540" cy="411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86" b="0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454E-5207-4F87-B8D2-35BEC31911EB}" type="datetime1">
              <a:rPr lang="en-US" smtClean="0"/>
              <a:t>6/3/2026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09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383F-6F20-430C-8434-6A4EAD067FAA}" type="datetime1">
              <a:rPr lang="en-US" smtClean="0"/>
              <a:t>6/3/2026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2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E7CCE-F426-424B-B07A-6800DB27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87706C-E84D-4EF7-B347-6CEB78E6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AE6F3C-C41A-4713-8AD2-3A3DA8DB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53C3-424A-467B-BB68-3CC765DE338B}" type="datetime1">
              <a:rPr lang="en-US" smtClean="0"/>
              <a:t>6/3/2026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72E684-4768-43ED-BFC0-338C0D18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04E212-362F-4F24-B5DA-2E818417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37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2CB46-C7FE-41BF-9575-D3EBCEC5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CFD7218-93EF-4211-8F62-27D0FC21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96D71A-BD47-43CA-9020-2F72505C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A55-3F7D-43E4-9EFD-37F152CA6B3F}" type="datetime1">
              <a:rPr lang="en-US" smtClean="0"/>
              <a:t>6/3/2026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14448C-E187-4624-A101-B3876B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05879D-8086-4261-B540-62B1BAD7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0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D7B3C-9A6D-4473-BC2C-6C17AF6C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BA4DA8-B20A-464F-AE64-147F06F25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6AE938-99BD-4EE0-80A4-7864FBBD8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6D38D3-8DFC-458F-B5B5-989A0BE5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154C-94A2-43B3-A033-AD9E8B765FAC}" type="datetime1">
              <a:rPr lang="en-US" smtClean="0"/>
              <a:t>6/3/2026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F5DDBB-B21D-4BF8-BC9E-BEB7C5A6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3C9C09E-70A5-4FD0-A1BF-8770878A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17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AC3A7-6F15-4B59-82CA-7EF06721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5C1A73B-F4F5-4EAC-8771-0B3AD918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AB024E-6893-4C82-A6A5-4D739A5A1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13A9C42-0820-4231-85FE-9245B5EC5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CEF7859-EA8B-4AAB-9EB7-4028E4045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5B804B2-93C2-413F-8200-7018174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B0C4-33F0-43B8-B38B-820A0248959C}" type="datetime1">
              <a:rPr lang="en-US" smtClean="0"/>
              <a:t>6/3/2026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E87EEB1-EE23-4789-B6D9-88FCB94E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AA90458-A7F5-4955-9B33-0AAB962E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1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9E286-F1F8-4815-B7F9-422CA402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A1848-A8CA-4FE8-8B17-CD8D502C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42B9-056E-493D-9A64-92736BF0AD2C}" type="datetime1">
              <a:rPr lang="en-US" smtClean="0"/>
              <a:t>6/3/2026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4FFA69A-9554-44E0-AE11-0D899399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02BF27A-8419-4C45-9927-7DC95C91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66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23799DE-4CF6-4A71-AC13-ACA4C7DE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421C-7F7A-4627-A72A-89F0D67F4EB7}" type="datetime1">
              <a:rPr lang="en-US" smtClean="0"/>
              <a:t>6/3/2026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1966593-E08D-4AE0-A10B-CCBF9AB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D120AC-2899-4053-8983-EE6C93F7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97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C29D5-8D7C-483D-9818-6CEE6D0F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C0162C-3F1C-468E-919C-D0EBFD19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0A18C56-AA29-40A3-AC55-1E8A4A1A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CCE50C7-8F6C-4E57-B55E-77EB3357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5404-F026-41A8-AC28-F1335800FDAC}" type="datetime1">
              <a:rPr lang="en-US" smtClean="0"/>
              <a:t>6/3/2026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66B019-44E1-4C0A-A3DD-8689B477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A33C60-6844-4F8A-98E1-59C63B4D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25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CFCF-87D0-458B-AF42-590D05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B588C34-5218-46BB-B3EB-AF42F8F93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FD30B20-725C-40E2-9575-7769185B7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164FC12-B62B-4CB2-A2D7-BC4C2020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3AB-AB3E-446E-A0F3-A0EBFF7CB3AD}" type="datetime1">
              <a:rPr lang="en-US" smtClean="0"/>
              <a:t>6/3/2026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AD9CDC-777A-4456-B436-1DC23B39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3798119-9612-4A9A-81E5-5DF5367A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7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30F0066-E7B9-49D1-86AE-C98634E5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41C90E6-C21B-453F-A221-7D76AD4F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4003F1-E2EA-447C-AB6B-E093B4E4D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53F5-55DB-4F3E-B91D-0DF20E33DACD}" type="datetime1">
              <a:rPr lang="en-US" smtClean="0"/>
              <a:t>6/3/2026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DBDA10D-46C2-4825-9053-EC6185F46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A95AB3-487A-467C-906B-DAE88F54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4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ov-lex.sk/elegislativa/legislativne-procesy/SK/LP/2026/2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icnyportal.iedu.sk/Forms" TargetMode="External"/><Relationship Id="rId2" Type="http://schemas.openxmlformats.org/officeDocument/2006/relationships/hyperlink" Target="https://www.minedu.sk/osvedcenie-o-ziskani-predprimarneho-vzdelani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4720" y="1637312"/>
            <a:ext cx="10940476" cy="43702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0" tIns="105123" rIns="0" bIns="0" rtlCol="0" anchor="t">
            <a:spAutoFit/>
          </a:bodyPr>
          <a:lstStyle/>
          <a:p>
            <a:pPr algn="ctr"/>
            <a:br>
              <a:rPr lang="sk-SK" sz="4400" dirty="0">
                <a:solidFill>
                  <a:schemeClr val="bg1"/>
                </a:solidFill>
                <a:ea typeface="Calibri"/>
              </a:rPr>
            </a:br>
            <a:br>
              <a:rPr lang="sk-SK" sz="5400" b="0" dirty="0">
                <a:solidFill>
                  <a:schemeClr val="bg1"/>
                </a:solidFill>
              </a:rPr>
            </a:br>
            <a:r>
              <a:rPr lang="sk-SK" sz="5400" b="0" dirty="0">
                <a:solidFill>
                  <a:schemeClr val="bg1"/>
                </a:solidFill>
              </a:rPr>
              <a:t> Predprimárne vzdelávanie             v materských školách</a:t>
            </a:r>
            <a:br>
              <a:rPr lang="sk-SK" b="0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endParaRPr lang="sk-SK" sz="2183" b="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AB1DD40-9939-3F59-0D93-68622DD33BFE}"/>
              </a:ext>
            </a:extLst>
          </p:cNvPr>
          <p:cNvSpPr txBox="1"/>
          <p:nvPr/>
        </p:nvSpPr>
        <p:spPr>
          <a:xfrm>
            <a:off x="3753077" y="5178490"/>
            <a:ext cx="7350351" cy="671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k-SK" sz="2000" dirty="0">
                <a:solidFill>
                  <a:schemeClr val="bg1"/>
                </a:solidFill>
                <a:latin typeface="Arial"/>
              </a:rPr>
              <a:t>PhDr. Viera Hajdúková, PhD.</a:t>
            </a:r>
          </a:p>
          <a:p>
            <a:pPr algn="r"/>
            <a:r>
              <a:rPr lang="sk-SK" sz="2000" dirty="0">
                <a:solidFill>
                  <a:schemeClr val="bg1"/>
                </a:solidFill>
                <a:latin typeface="Arial"/>
              </a:rPr>
              <a:t>3. jún 2026</a:t>
            </a:r>
          </a:p>
        </p:txBody>
      </p:sp>
      <p:pic>
        <p:nvPicPr>
          <p:cNvPr id="3" name="Obrázok 2" descr="cid:image001.png@01DA5497.F3CB9010">
            <a:extLst>
              <a:ext uri="{FF2B5EF4-FFF2-40B4-BE49-F238E27FC236}">
                <a16:creationId xmlns:a16="http://schemas.microsoft.com/office/drawing/2014/main" id="{528D523D-02F1-9AD0-CC09-AC54974F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96" y="346991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DBD9-0F77-C8F0-67AB-E481806FD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751A6F-1CCF-57AF-B26F-C63D8FB2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19175"/>
            <a:ext cx="11420475" cy="50172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dirty="0">
                <a:solidFill>
                  <a:srgbClr val="002060"/>
                </a:solidFill>
              </a:rPr>
              <a:t>Možnosť zákonného zástupcu – podať v stanovenej lehote odvolanie</a:t>
            </a:r>
          </a:p>
          <a:p>
            <a:r>
              <a:rPr lang="sk-SK" dirty="0">
                <a:solidFill>
                  <a:srgbClr val="002060"/>
                </a:solidFill>
              </a:rPr>
              <a:t>Proti rozhodnutiu správneho orgánu má účastník konania </a:t>
            </a:r>
            <a:r>
              <a:rPr lang="sk-SK" b="1" dirty="0">
                <a:solidFill>
                  <a:srgbClr val="002060"/>
                </a:solidFill>
              </a:rPr>
              <a:t>právo podať odvolanie</a:t>
            </a:r>
            <a:r>
              <a:rPr lang="sk-SK" dirty="0">
                <a:solidFill>
                  <a:srgbClr val="002060"/>
                </a:solidFill>
              </a:rPr>
              <a:t>, </a:t>
            </a:r>
            <a:r>
              <a:rPr lang="sk-SK" b="1" dirty="0">
                <a:solidFill>
                  <a:srgbClr val="002060"/>
                </a:solidFill>
              </a:rPr>
              <a:t>pokiaľ zákon neustanovuje inak </a:t>
            </a:r>
            <a:r>
              <a:rPr lang="sk-SK" dirty="0">
                <a:solidFill>
                  <a:srgbClr val="002060"/>
                </a:solidFill>
              </a:rPr>
              <a:t>alebo </a:t>
            </a:r>
            <a:r>
              <a:rPr lang="sk-SK" b="1" dirty="0">
                <a:solidFill>
                  <a:srgbClr val="002060"/>
                </a:solidFill>
              </a:rPr>
              <a:t>pokiaľ sa účastník konania odvolania písomne alebo ústne do zápisnice nevzdal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r>
              <a:rPr lang="sk-SK" dirty="0">
                <a:solidFill>
                  <a:srgbClr val="002060"/>
                </a:solidFill>
              </a:rPr>
              <a:t>Odvolanie sa podáva </a:t>
            </a:r>
            <a:r>
              <a:rPr lang="sk-SK" b="1" dirty="0">
                <a:solidFill>
                  <a:srgbClr val="002060"/>
                </a:solidFill>
              </a:rPr>
              <a:t>na správnom orgáne, ktorý napadnuté rozhodnutie vydal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r>
              <a:rPr lang="sk-SK" dirty="0">
                <a:solidFill>
                  <a:srgbClr val="002060"/>
                </a:solidFill>
              </a:rPr>
              <a:t>Odvolanie treba podať </a:t>
            </a:r>
            <a:r>
              <a:rPr lang="sk-SK" b="1" dirty="0">
                <a:solidFill>
                  <a:srgbClr val="002060"/>
                </a:solidFill>
              </a:rPr>
              <a:t>v lehote 15 dní odo dňa oznámenia rozhodnutia</a:t>
            </a:r>
            <a:r>
              <a:rPr lang="sk-SK" dirty="0">
                <a:solidFill>
                  <a:srgbClr val="002060"/>
                </a:solidFill>
              </a:rPr>
              <a:t>, </a:t>
            </a:r>
            <a:r>
              <a:rPr lang="sk-SK" b="1" dirty="0">
                <a:solidFill>
                  <a:srgbClr val="002060"/>
                </a:solidFill>
              </a:rPr>
              <a:t>ak inú lehotu neustanovuje osobitný zákon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dirty="0">
                <a:solidFill>
                  <a:srgbClr val="002060"/>
                </a:solidFill>
              </a:rPr>
              <a:t>Pokiaľ účastník konania v dôsledku nesprávneho poučenia alebo pre to, že nebol poučený vôbec, podal opravný prostriedok po lehote, predpokladá sa, že ho podal včas, ak tak urobil najneskôr do 3 mesiacov odo dňa oznámenia rozhodnutia </a:t>
            </a: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Účastník konania môže odvolanie vziať späť, kým sa o ňom nerozhodlo</a:t>
            </a:r>
            <a:r>
              <a:rPr lang="sk-SK" dirty="0">
                <a:solidFill>
                  <a:srgbClr val="002060"/>
                </a:solidFill>
              </a:rPr>
              <a:t>. Ak účastník konania vzal odvolanie späť, nemôže sa znova odvolať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sk-SK" dirty="0">
              <a:solidFill>
                <a:srgbClr val="002060"/>
              </a:solidFill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302BEFD-E49F-2446-8256-94C869D0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10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BAF33F6-5202-DAB7-CFB9-7C7E6F1ECD2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>
                <a:solidFill>
                  <a:schemeClr val="bg1"/>
                </a:solidFill>
              </a:rPr>
              <a:t>Zákonní zástupca/zákonní zástupcovia = účastníci konania</a:t>
            </a:r>
            <a:endParaRPr lang="sk-SK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52425" y="866774"/>
            <a:ext cx="11468100" cy="5676901"/>
          </a:xfrm>
        </p:spPr>
        <p:txBody>
          <a:bodyPr anchor="ctr">
            <a:normAutofit fontScale="85000" lnSpcReduction="20000"/>
          </a:bodyPr>
          <a:lstStyle/>
          <a:p>
            <a:pPr marL="45720" indent="0" algn="ctr">
              <a:lnSpc>
                <a:spcPct val="10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sk-SK" altLang="sk-SK" dirty="0">
                <a:solidFill>
                  <a:srgbClr val="C00000"/>
                </a:solidFill>
              </a:rPr>
              <a:t> </a:t>
            </a:r>
            <a:r>
              <a:rPr lang="sk-SK" dirty="0">
                <a:solidFill>
                  <a:srgbClr val="C00000"/>
                </a:solidFill>
              </a:rPr>
              <a:t>Správny orgán, ktorý napadnuté rozhodnutie vydal, </a:t>
            </a:r>
            <a:r>
              <a:rPr lang="sk-SK" b="1" dirty="0">
                <a:solidFill>
                  <a:srgbClr val="C00000"/>
                </a:solidFill>
              </a:rPr>
              <a:t>upovedomí ostatných účastníkov </a:t>
            </a:r>
            <a:r>
              <a:rPr lang="sk-SK" dirty="0">
                <a:solidFill>
                  <a:srgbClr val="C00000"/>
                </a:solidFill>
              </a:rPr>
              <a:t>konania </a:t>
            </a:r>
            <a:r>
              <a:rPr lang="sk-SK" b="1" dirty="0">
                <a:solidFill>
                  <a:srgbClr val="C00000"/>
                </a:solidFill>
              </a:rPr>
              <a:t>o obsahu podaného odvolania</a:t>
            </a:r>
            <a:r>
              <a:rPr lang="sk-SK" dirty="0">
                <a:solidFill>
                  <a:srgbClr val="C00000"/>
                </a:solidFill>
              </a:rPr>
              <a:t>, </a:t>
            </a:r>
            <a:r>
              <a:rPr lang="sk-SK" b="1" dirty="0">
                <a:solidFill>
                  <a:srgbClr val="C00000"/>
                </a:solidFill>
              </a:rPr>
              <a:t>vyzve ich, aby sa k nemu vyjadrili</a:t>
            </a:r>
            <a:r>
              <a:rPr lang="sk-SK" dirty="0">
                <a:solidFill>
                  <a:srgbClr val="C00000"/>
                </a:solidFill>
              </a:rPr>
              <a:t>, a </a:t>
            </a:r>
            <a:r>
              <a:rPr lang="sk-SK" b="1" dirty="0">
                <a:solidFill>
                  <a:srgbClr val="C00000"/>
                </a:solidFill>
              </a:rPr>
              <a:t>podľa potreby doplní konanie vykonaním </a:t>
            </a:r>
            <a:r>
              <a:rPr lang="sk-SK" b="1" dirty="0" err="1">
                <a:solidFill>
                  <a:srgbClr val="C00000"/>
                </a:solidFill>
              </a:rPr>
              <a:t>novonavrhnutých</a:t>
            </a:r>
            <a:r>
              <a:rPr lang="sk-SK" b="1" dirty="0">
                <a:solidFill>
                  <a:srgbClr val="C00000"/>
                </a:solidFill>
              </a:rPr>
              <a:t> dôkazov</a:t>
            </a:r>
            <a:r>
              <a:rPr lang="sk-SK" dirty="0">
                <a:solidFill>
                  <a:srgbClr val="C00000"/>
                </a:solidFill>
              </a:rPr>
              <a:t>.</a:t>
            </a:r>
            <a:endParaRPr lang="sk-SK" altLang="sk-SK" dirty="0">
              <a:solidFill>
                <a:srgbClr val="C00000"/>
              </a:solidFill>
            </a:endParaRP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Oprava vlastného rozhodnutia </a:t>
            </a:r>
            <a:r>
              <a:rPr lang="sk-SK" dirty="0">
                <a:solidFill>
                  <a:srgbClr val="002060"/>
                </a:solidFill>
              </a:rPr>
              <a:t>správneho orgánu = </a:t>
            </a:r>
            <a:r>
              <a:rPr lang="sk-SK" b="1" dirty="0">
                <a:solidFill>
                  <a:srgbClr val="002060"/>
                </a:solidFill>
              </a:rPr>
              <a:t>tzv. </a:t>
            </a:r>
            <a:r>
              <a:rPr lang="sk-SK" b="1" dirty="0" err="1">
                <a:solidFill>
                  <a:srgbClr val="002060"/>
                </a:solidFill>
              </a:rPr>
              <a:t>autoremedúra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dirty="0">
                <a:solidFill>
                  <a:srgbClr val="002060"/>
                </a:solidFill>
              </a:rPr>
              <a:t>Zrýchľuje a zhospodárňuje konania </a:t>
            </a:r>
          </a:p>
          <a:p>
            <a:pPr algn="just"/>
            <a:r>
              <a:rPr lang="sk-SK" dirty="0">
                <a:solidFill>
                  <a:srgbClr val="002060"/>
                </a:solidFill>
              </a:rPr>
              <a:t>Použitie </a:t>
            </a:r>
            <a:r>
              <a:rPr lang="sk-SK" dirty="0" err="1">
                <a:solidFill>
                  <a:srgbClr val="002060"/>
                </a:solidFill>
              </a:rPr>
              <a:t>autoremedúry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b="1" dirty="0">
                <a:solidFill>
                  <a:srgbClr val="002060"/>
                </a:solidFill>
              </a:rPr>
              <a:t>neznamená popretie zásady </a:t>
            </a:r>
            <a:r>
              <a:rPr lang="sk-SK" b="1" dirty="0" err="1">
                <a:solidFill>
                  <a:srgbClr val="002060"/>
                </a:solidFill>
              </a:rPr>
              <a:t>dvojinštančnosti</a:t>
            </a:r>
            <a:r>
              <a:rPr lang="sk-SK" b="1" dirty="0">
                <a:solidFill>
                  <a:srgbClr val="002060"/>
                </a:solidFill>
              </a:rPr>
              <a:t> konania</a:t>
            </a:r>
            <a:r>
              <a:rPr lang="sk-SK" dirty="0">
                <a:solidFill>
                  <a:srgbClr val="002060"/>
                </a:solidFill>
              </a:rPr>
              <a:t>, pretože proti rozhodnutiu vydanému v rámci </a:t>
            </a:r>
            <a:r>
              <a:rPr lang="sk-SK" dirty="0" err="1">
                <a:solidFill>
                  <a:srgbClr val="002060"/>
                </a:solidFill>
              </a:rPr>
              <a:t>autoremedúry</a:t>
            </a:r>
            <a:r>
              <a:rPr lang="sk-SK" dirty="0">
                <a:solidFill>
                  <a:srgbClr val="002060"/>
                </a:solidFill>
              </a:rPr>
              <a:t> je znova prípustné odvolanie</a:t>
            </a:r>
          </a:p>
          <a:p>
            <a:pPr algn="just"/>
            <a:r>
              <a:rPr lang="sk-SK" dirty="0">
                <a:solidFill>
                  <a:srgbClr val="002060"/>
                </a:solidFill>
              </a:rPr>
              <a:t>Uplatnenie </a:t>
            </a:r>
            <a:r>
              <a:rPr lang="sk-SK" dirty="0" err="1">
                <a:solidFill>
                  <a:srgbClr val="002060"/>
                </a:solidFill>
              </a:rPr>
              <a:t>autoremedúry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b="1" dirty="0">
                <a:solidFill>
                  <a:srgbClr val="002060"/>
                </a:solidFill>
              </a:rPr>
              <a:t>neprichádza do úvahy</a:t>
            </a:r>
            <a:r>
              <a:rPr lang="sk-SK" dirty="0">
                <a:solidFill>
                  <a:srgbClr val="002060"/>
                </a:solidFill>
              </a:rPr>
              <a:t> vtedy, ak správny orgán hodlá odvolaniu </a:t>
            </a:r>
            <a:r>
              <a:rPr lang="sk-SK" b="1" dirty="0">
                <a:solidFill>
                  <a:srgbClr val="002060"/>
                </a:solidFill>
              </a:rPr>
              <a:t>vyhovieť len čiastočne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Uplatnenie inštitútu </a:t>
            </a:r>
            <a:r>
              <a:rPr lang="sk-SK" b="1" dirty="0" err="1">
                <a:solidFill>
                  <a:srgbClr val="002060"/>
                </a:solidFill>
              </a:rPr>
              <a:t>autoremedúry</a:t>
            </a: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sk-SK" dirty="0">
                <a:solidFill>
                  <a:srgbClr val="002060"/>
                </a:solidFill>
              </a:rPr>
              <a:t>je z hľadiska správneho orgánu </a:t>
            </a:r>
            <a:r>
              <a:rPr lang="sk-SK" b="1" dirty="0">
                <a:solidFill>
                  <a:srgbClr val="002060"/>
                </a:solidFill>
              </a:rPr>
              <a:t>fakultatívne</a:t>
            </a:r>
            <a:r>
              <a:rPr lang="sk-SK" dirty="0">
                <a:solidFill>
                  <a:srgbClr val="002060"/>
                </a:solidFill>
              </a:rPr>
              <a:t> (t. j. „môže“) </a:t>
            </a:r>
          </a:p>
          <a:p>
            <a:pPr algn="just"/>
            <a:r>
              <a:rPr lang="sk-SK" dirty="0">
                <a:solidFill>
                  <a:srgbClr val="002060"/>
                </a:solidFill>
              </a:rPr>
              <a:t>Je preto vecou voľnej úvahy správneho orgánu, či ho uplatní, alebo nie </a:t>
            </a: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Bolo by popretím funkcie </a:t>
            </a:r>
            <a:r>
              <a:rPr lang="sk-SK" b="1" dirty="0" err="1">
                <a:solidFill>
                  <a:srgbClr val="002060"/>
                </a:solidFill>
              </a:rPr>
              <a:t>autoremedúry</a:t>
            </a:r>
            <a:r>
              <a:rPr lang="sk-SK" b="1" dirty="0">
                <a:solidFill>
                  <a:srgbClr val="002060"/>
                </a:solidFill>
              </a:rPr>
              <a:t>, ak by existovali dôvody na jej uplatnenie </a:t>
            </a:r>
            <a:r>
              <a:rPr lang="sk-SK" dirty="0">
                <a:solidFill>
                  <a:srgbClr val="002060"/>
                </a:solidFill>
              </a:rPr>
              <a:t>(napr. na základe výsledkov doplneného konania), </a:t>
            </a:r>
            <a:r>
              <a:rPr lang="sk-SK" b="1" dirty="0">
                <a:solidFill>
                  <a:srgbClr val="002060"/>
                </a:solidFill>
              </a:rPr>
              <a:t>avšak správny orgán by takúto možnosť nevyužil</a:t>
            </a:r>
            <a:endParaRPr lang="sk-SK" dirty="0">
              <a:solidFill>
                <a:srgbClr val="002060"/>
              </a:solidFill>
            </a:endParaRP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Rozhodnutie o </a:t>
            </a:r>
            <a:r>
              <a:rPr lang="sk-SK" b="1" dirty="0" err="1">
                <a:solidFill>
                  <a:srgbClr val="002060"/>
                </a:solidFill>
              </a:rPr>
              <a:t>autoremedúre</a:t>
            </a:r>
            <a:r>
              <a:rPr lang="sk-SK" b="1" dirty="0">
                <a:solidFill>
                  <a:srgbClr val="002060"/>
                </a:solidFill>
              </a:rPr>
              <a:t> musí mať všetky obsahové a formálne náležitosti (§ 47) </a:t>
            </a:r>
            <a:endParaRPr lang="sk-SK" dirty="0">
              <a:solidFill>
                <a:srgbClr val="002060"/>
              </a:solidFill>
            </a:endParaRPr>
          </a:p>
          <a:p>
            <a:pPr marL="501650" indent="-327025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sk-SK" altLang="sk-SK" sz="4400" b="1" dirty="0">
              <a:solidFill>
                <a:srgbClr val="C00000"/>
              </a:solidFill>
            </a:endParaRPr>
          </a:p>
        </p:txBody>
      </p:sp>
      <p:sp>
        <p:nvSpPr>
          <p:cNvPr id="4" name="Nadpis 4">
            <a:extLst>
              <a:ext uri="{FF2B5EF4-FFF2-40B4-BE49-F238E27FC236}">
                <a16:creationId xmlns:a16="http://schemas.microsoft.com/office/drawing/2014/main" id="{FFA4C85D-4E31-FEE4-85E6-935076B744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err="1">
                <a:solidFill>
                  <a:schemeClr val="bg1"/>
                </a:solidFill>
              </a:rPr>
              <a:t>Autoremedúra</a:t>
            </a:r>
            <a:r>
              <a:rPr lang="sk-SK" b="1" dirty="0">
                <a:solidFill>
                  <a:schemeClr val="bg1"/>
                </a:solidFill>
              </a:rPr>
              <a:t> (1)</a:t>
            </a:r>
            <a:endParaRPr lang="sk-SK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6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96815" y="782409"/>
            <a:ext cx="11326612" cy="5966874"/>
          </a:xfrm>
        </p:spPr>
        <p:txBody>
          <a:bodyPr anchor="ctr">
            <a:normAutofit fontScale="92500" lnSpcReduction="20000"/>
          </a:bodyPr>
          <a:lstStyle/>
          <a:p>
            <a:pPr marL="45720" indent="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sk-SK" altLang="sk-SK" sz="4400" b="1" dirty="0">
                <a:solidFill>
                  <a:srgbClr val="002060"/>
                </a:solidFill>
              </a:rPr>
              <a:t> </a:t>
            </a:r>
            <a:r>
              <a:rPr lang="sk-SK" b="1" dirty="0">
                <a:solidFill>
                  <a:srgbClr val="002060"/>
                </a:solidFill>
              </a:rPr>
              <a:t>V odôvodnení </a:t>
            </a:r>
            <a:r>
              <a:rPr lang="sk-SK" dirty="0">
                <a:solidFill>
                  <a:srgbClr val="002060"/>
                </a:solidFill>
              </a:rPr>
              <a:t>rozhodnutia sa musia uviesť </a:t>
            </a:r>
            <a:r>
              <a:rPr lang="sk-SK" b="1" dirty="0">
                <a:solidFill>
                  <a:srgbClr val="002060"/>
                </a:solidFill>
              </a:rPr>
              <a:t>aj okolnosti súvisiace so skutkovým a právnym stavom, na podklade ktorého došlo k zmene pôvodného rozhodnutia v rámci </a:t>
            </a:r>
            <a:r>
              <a:rPr lang="sk-SK" b="1" dirty="0" err="1">
                <a:solidFill>
                  <a:srgbClr val="002060"/>
                </a:solidFill>
              </a:rPr>
              <a:t>autoremedúry</a:t>
            </a:r>
            <a:endParaRPr lang="sk-SK" dirty="0">
              <a:solidFill>
                <a:srgbClr val="002060"/>
              </a:solidFill>
            </a:endParaRP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Proti rozhodnutiu o odvolaní v rámci </a:t>
            </a:r>
            <a:r>
              <a:rPr lang="sk-SK" b="1" dirty="0" err="1">
                <a:solidFill>
                  <a:srgbClr val="002060"/>
                </a:solidFill>
              </a:rPr>
              <a:t>autoremedúry</a:t>
            </a:r>
            <a:r>
              <a:rPr lang="sk-SK" b="1" dirty="0">
                <a:solidFill>
                  <a:srgbClr val="002060"/>
                </a:solidFill>
              </a:rPr>
              <a:t> sa možno znova odvolať</a:t>
            </a:r>
            <a:r>
              <a:rPr lang="sk-SK" dirty="0">
                <a:solidFill>
                  <a:srgbClr val="002060"/>
                </a:solidFill>
              </a:rPr>
              <a:t>, pretože stále </a:t>
            </a:r>
            <a:r>
              <a:rPr lang="sk-SK" b="1" dirty="0">
                <a:solidFill>
                  <a:srgbClr val="002060"/>
                </a:solidFill>
              </a:rPr>
              <a:t>ide o rozhodnutie prvostupňového orgánu</a:t>
            </a:r>
            <a:endParaRPr lang="sk-SK" dirty="0">
              <a:solidFill>
                <a:srgbClr val="002060"/>
              </a:solidFill>
            </a:endParaRP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Právoplatnosť takéhoto rozhodnutia </a:t>
            </a:r>
            <a:r>
              <a:rPr lang="sk-SK" dirty="0">
                <a:solidFill>
                  <a:srgbClr val="002060"/>
                </a:solidFill>
              </a:rPr>
              <a:t>nastáva </a:t>
            </a:r>
            <a:r>
              <a:rPr lang="sk-SK" b="1" dirty="0">
                <a:solidFill>
                  <a:srgbClr val="002060"/>
                </a:solidFill>
              </a:rPr>
              <a:t>za štandardných podmienok </a:t>
            </a:r>
            <a:r>
              <a:rPr lang="sk-SK" dirty="0">
                <a:solidFill>
                  <a:srgbClr val="002060"/>
                </a:solidFill>
              </a:rPr>
              <a:t>ustanovených v § 52 </a:t>
            </a: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Ak správny orgán nezistil podmienky na uplatnenie </a:t>
            </a:r>
            <a:r>
              <a:rPr lang="sk-SK" b="1" dirty="0" err="1">
                <a:solidFill>
                  <a:srgbClr val="002060"/>
                </a:solidFill>
              </a:rPr>
              <a:t>autoremedúry</a:t>
            </a:r>
            <a:r>
              <a:rPr lang="sk-SK" dirty="0">
                <a:solidFill>
                  <a:srgbClr val="002060"/>
                </a:solidFill>
              </a:rPr>
              <a:t>, je povinný </a:t>
            </a:r>
            <a:r>
              <a:rPr lang="sk-SK" b="1" dirty="0">
                <a:solidFill>
                  <a:srgbClr val="002060"/>
                </a:solidFill>
              </a:rPr>
              <a:t>odvolanie spolu so spisovým materiálom predložiť odvolaciemu orgánu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b="1" dirty="0">
                <a:solidFill>
                  <a:srgbClr val="002060"/>
                </a:solidFill>
              </a:rPr>
              <a:t>Ako obligatórne (povinné) náležitosti </a:t>
            </a:r>
            <a:r>
              <a:rPr lang="sk-SK" dirty="0">
                <a:solidFill>
                  <a:srgbClr val="002060"/>
                </a:solidFill>
              </a:rPr>
              <a:t>je prvostupňový orgán povinný pripojiť: </a:t>
            </a:r>
          </a:p>
          <a:p>
            <a:pPr lvl="1" algn="just"/>
            <a:r>
              <a:rPr lang="sk-SK" b="1" dirty="0">
                <a:solidFill>
                  <a:srgbClr val="002060"/>
                </a:solidFill>
              </a:rPr>
              <a:t>a) informáciu o výsledkoch doplneného konania na základe podnetov v odvolaní </a:t>
            </a:r>
            <a:endParaRPr lang="sk-SK" dirty="0">
              <a:solidFill>
                <a:srgbClr val="002060"/>
              </a:solidFill>
            </a:endParaRPr>
          </a:p>
          <a:p>
            <a:pPr lvl="1" algn="just"/>
            <a:r>
              <a:rPr lang="sk-SK" b="1" dirty="0">
                <a:solidFill>
                  <a:srgbClr val="002060"/>
                </a:solidFill>
              </a:rPr>
              <a:t>b) stanovisko k odvolaniu, v ktorom uvedie najmä názor na včasnosť a prípustnosť odvolania; svoje stanovisko doplní aj o svoj názor na obsah a dôvodnosť podaného odvolania </a:t>
            </a:r>
            <a:endParaRPr lang="sk-SK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k-SK" b="1" dirty="0">
                <a:solidFill>
                  <a:srgbClr val="002060"/>
                </a:solidFill>
              </a:rPr>
              <a:t>Prvostupňový orgán má povinnosť o tomto postupe upovedomiť účastníka konania </a:t>
            </a:r>
            <a:endParaRPr lang="sk-SK" altLang="sk-SK" sz="4400" b="1" dirty="0">
              <a:solidFill>
                <a:srgbClr val="002060"/>
              </a:solidFill>
            </a:endParaRPr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51CD3476-B6B9-DFDC-191B-B02D049E4A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err="1">
                <a:solidFill>
                  <a:schemeClr val="bg1"/>
                </a:solidFill>
              </a:rPr>
              <a:t>Autoremedúra</a:t>
            </a:r>
            <a:r>
              <a:rPr lang="sk-SK" b="1" dirty="0">
                <a:solidFill>
                  <a:schemeClr val="bg1"/>
                </a:solidFill>
              </a:rPr>
              <a:t> (2)</a:t>
            </a:r>
            <a:endParaRPr lang="sk-SK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238125" y="819151"/>
            <a:ext cx="11569463" cy="5329238"/>
          </a:xfrm>
        </p:spPr>
        <p:txBody>
          <a:bodyPr anchor="ctr">
            <a:normAutofit fontScale="55000" lnSpcReduction="20000"/>
          </a:bodyPr>
          <a:lstStyle/>
          <a:p>
            <a:pPr algn="just"/>
            <a:endParaRPr lang="sk-SK" sz="4000" b="1" dirty="0">
              <a:solidFill>
                <a:srgbClr val="002060"/>
              </a:solidFill>
            </a:endParaRPr>
          </a:p>
          <a:p>
            <a:pPr algn="just"/>
            <a:r>
              <a:rPr lang="sk-SK" sz="4000" b="1" dirty="0">
                <a:solidFill>
                  <a:srgbClr val="002060"/>
                </a:solidFill>
              </a:rPr>
              <a:t>Odvolacím orgánom je správny orgán najbližšieho vyššieho stupňa nadriadený </a:t>
            </a:r>
            <a:r>
              <a:rPr lang="sk-SK" sz="4000" b="1" dirty="0" err="1">
                <a:solidFill>
                  <a:srgbClr val="002060"/>
                </a:solidFill>
              </a:rPr>
              <a:t>správnemuorgánu</a:t>
            </a:r>
            <a:r>
              <a:rPr lang="sk-SK" sz="4000" dirty="0">
                <a:solidFill>
                  <a:srgbClr val="002060"/>
                </a:solidFill>
              </a:rPr>
              <a:t>, ktorý napadnuté </a:t>
            </a:r>
            <a:r>
              <a:rPr lang="sk-SK" sz="4000" b="1" dirty="0">
                <a:solidFill>
                  <a:srgbClr val="002060"/>
                </a:solidFill>
              </a:rPr>
              <a:t>rozhodnutie vydal</a:t>
            </a:r>
            <a:r>
              <a:rPr lang="sk-SK" sz="40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sz="4000" dirty="0">
                <a:solidFill>
                  <a:srgbClr val="002060"/>
                </a:solidFill>
              </a:rPr>
              <a:t>Doručením odvolania spolu so spisovým materiálom na druhostupňový orgán sa začína </a:t>
            </a:r>
            <a:r>
              <a:rPr lang="sk-SK" sz="4000" b="1" dirty="0">
                <a:solidFill>
                  <a:srgbClr val="002060"/>
                </a:solidFill>
              </a:rPr>
              <a:t>druhá fáza odvolacieho konania</a:t>
            </a:r>
            <a:r>
              <a:rPr lang="sk-SK" sz="40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sz="4000" dirty="0">
                <a:solidFill>
                  <a:srgbClr val="002060"/>
                </a:solidFill>
              </a:rPr>
              <a:t>Za okamih začatia konania na druhostupňovom orgáne sa považuje až </a:t>
            </a:r>
            <a:r>
              <a:rPr lang="sk-SK" sz="4000" b="1" dirty="0">
                <a:solidFill>
                  <a:srgbClr val="002060"/>
                </a:solidFill>
              </a:rPr>
              <a:t>deň, v ktorý bol spisový materiál doručený odvolaciemu orgánu</a:t>
            </a:r>
            <a:r>
              <a:rPr lang="sk-SK" sz="4000" dirty="0">
                <a:solidFill>
                  <a:srgbClr val="002060"/>
                </a:solidFill>
              </a:rPr>
              <a:t>. Od tohto dňa začína plynúť lehota na vydanie rozhodnutia o odvolaní (§ 49 ods. 2) </a:t>
            </a:r>
          </a:p>
          <a:p>
            <a:pPr algn="just"/>
            <a:r>
              <a:rPr lang="sk-SK" sz="4000" dirty="0">
                <a:solidFill>
                  <a:srgbClr val="002060"/>
                </a:solidFill>
              </a:rPr>
              <a:t>Účelom odvolania je </a:t>
            </a:r>
            <a:r>
              <a:rPr lang="sk-SK" sz="4000" b="1" dirty="0">
                <a:solidFill>
                  <a:srgbClr val="002060"/>
                </a:solidFill>
              </a:rPr>
              <a:t>preskúmanie správnosti a zákonnosti rozhodnutia </a:t>
            </a:r>
            <a:r>
              <a:rPr lang="sk-SK" sz="4000" dirty="0">
                <a:solidFill>
                  <a:srgbClr val="002060"/>
                </a:solidFill>
              </a:rPr>
              <a:t>prvostupňového orgánu</a:t>
            </a:r>
          </a:p>
          <a:p>
            <a:pPr algn="just"/>
            <a:r>
              <a:rPr lang="sk-SK" sz="4000" dirty="0">
                <a:solidFill>
                  <a:srgbClr val="002060"/>
                </a:solidFill>
              </a:rPr>
              <a:t>Rozhodnutie </a:t>
            </a:r>
            <a:r>
              <a:rPr lang="sk-SK" sz="4000" b="1" dirty="0">
                <a:solidFill>
                  <a:srgbClr val="002060"/>
                </a:solidFill>
              </a:rPr>
              <a:t>sa preskúmava zásadne v celom rozsahu</a:t>
            </a:r>
            <a:r>
              <a:rPr lang="sk-SK" sz="4000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sk-SK" sz="4000" dirty="0">
                <a:solidFill>
                  <a:srgbClr val="002060"/>
                </a:solidFill>
              </a:rPr>
              <a:t>Odvolací orgán </a:t>
            </a:r>
            <a:r>
              <a:rPr lang="sk-SK" sz="4000" b="1" dirty="0">
                <a:solidFill>
                  <a:srgbClr val="002060"/>
                </a:solidFill>
              </a:rPr>
              <a:t>nie je viazaný iba dôvodmi uvedenými v odvolaní</a:t>
            </a:r>
            <a:r>
              <a:rPr lang="sk-SK" sz="4000" dirty="0">
                <a:solidFill>
                  <a:srgbClr val="002060"/>
                </a:solidFill>
              </a:rPr>
              <a:t>; rovnako </a:t>
            </a:r>
            <a:r>
              <a:rPr lang="sk-SK" sz="4000" b="1" dirty="0">
                <a:solidFill>
                  <a:srgbClr val="002060"/>
                </a:solidFill>
              </a:rPr>
              <a:t>nie je viazaný skutkovými zisteniami ani právnym názorom</a:t>
            </a:r>
            <a:r>
              <a:rPr lang="sk-SK" sz="4000" dirty="0">
                <a:solidFill>
                  <a:srgbClr val="002060"/>
                </a:solidFill>
              </a:rPr>
              <a:t>, ku ktorým dospel prvostupňový orgán </a:t>
            </a:r>
          </a:p>
          <a:p>
            <a:pPr algn="just"/>
            <a:r>
              <a:rPr lang="sk-SK" sz="4000" b="1" dirty="0">
                <a:solidFill>
                  <a:srgbClr val="002060"/>
                </a:solidFill>
              </a:rPr>
              <a:t>Odvolací orgán </a:t>
            </a:r>
            <a:r>
              <a:rPr lang="sk-SK" sz="4000" dirty="0">
                <a:solidFill>
                  <a:srgbClr val="002060"/>
                </a:solidFill>
              </a:rPr>
              <a:t>nepreskúmava iba </a:t>
            </a:r>
            <a:r>
              <a:rPr lang="sk-SK" sz="4000" b="1" dirty="0">
                <a:solidFill>
                  <a:srgbClr val="002060"/>
                </a:solidFill>
              </a:rPr>
              <a:t>zákonnosť rozhodnutia, ale aj jeho správnosť</a:t>
            </a:r>
            <a:r>
              <a:rPr lang="sk-SK" sz="40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sz="4000" dirty="0">
                <a:solidFill>
                  <a:srgbClr val="002060"/>
                </a:solidFill>
              </a:rPr>
              <a:t>V rámci preskúmania napadnutého rozhodnutia sa preskúmava tak </a:t>
            </a:r>
            <a:r>
              <a:rPr lang="sk-SK" sz="4000" b="1" dirty="0">
                <a:solidFill>
                  <a:srgbClr val="002060"/>
                </a:solidFill>
              </a:rPr>
              <a:t>výrok rozhodnutia, ako aj jeho odôvodnenie</a:t>
            </a:r>
            <a:r>
              <a:rPr lang="sk-SK" sz="4000" dirty="0">
                <a:solidFill>
                  <a:srgbClr val="002060"/>
                </a:solidFill>
              </a:rPr>
              <a:t>, </a:t>
            </a:r>
            <a:r>
              <a:rPr lang="sk-SK" sz="4000" b="1" dirty="0">
                <a:solidFill>
                  <a:srgbClr val="002060"/>
                </a:solidFill>
              </a:rPr>
              <a:t>vrátane konania, ktoré mu predchádzalo</a:t>
            </a:r>
            <a:r>
              <a:rPr lang="sk-SK" sz="4000" dirty="0">
                <a:solidFill>
                  <a:srgbClr val="002060"/>
                </a:solidFill>
              </a:rPr>
              <a:t> </a:t>
            </a:r>
          </a:p>
          <a:p>
            <a:endParaRPr lang="sk-SK" altLang="sk-SK" sz="3900" b="1" dirty="0">
              <a:solidFill>
                <a:srgbClr val="C00000"/>
              </a:solidFill>
            </a:endParaRPr>
          </a:p>
        </p:txBody>
      </p:sp>
      <p:sp>
        <p:nvSpPr>
          <p:cNvPr id="4" name="Nadpis 4">
            <a:extLst>
              <a:ext uri="{FF2B5EF4-FFF2-40B4-BE49-F238E27FC236}">
                <a16:creationId xmlns:a16="http://schemas.microsoft.com/office/drawing/2014/main" id="{A23574EA-9BAD-20A7-D2BE-AFE8132A92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chemeClr val="bg1"/>
                </a:solidFill>
              </a:rPr>
              <a:t>Druhostupňový orgán = zriaďovateľ</a:t>
            </a:r>
            <a:endParaRPr lang="sk-SK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9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257175" y="1000125"/>
            <a:ext cx="11425309" cy="5676900"/>
          </a:xfrm>
        </p:spPr>
        <p:txBody>
          <a:bodyPr anchor="ctr">
            <a:normAutofit fontScale="70000" lnSpcReduction="20000"/>
          </a:bodyPr>
          <a:lstStyle/>
          <a:p>
            <a:endParaRPr lang="sk-SK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Výsledkom preskúmania rozhodnutia odvolacím orgánom je vydanie rozhodnutia, ktorým sa daná veci rieši konečným spôsobom </a:t>
            </a: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Výnimkou je prípad, keď sa vec vracia prvostupňovému orgánu na nové konanie a rozhodnutie </a:t>
            </a: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Odvolací orgán môže za podmienok ustanovených v zákone dospieť k týmto záverom: </a:t>
            </a: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	a) odvolanie zamietne pre neprípustnosť alebo preto, lebo bolo podané oneskorene;</a:t>
            </a: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	b) odvolanie zamietne pre bezdôvodnosť a prvostupňové rozhodnutie potvrdí; </a:t>
            </a: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	c) odvolaniu vyhovie a napadnuté rozhodnutie zruší; </a:t>
            </a: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	d) odvolaniu vyhovie, napadnuté rozhodnutie zruší a vec vráti na nové konanie a rozhodnutie; </a:t>
            </a:r>
          </a:p>
          <a:p>
            <a:pPr marL="0" indent="0">
              <a:buNone/>
            </a:pPr>
            <a:r>
              <a:rPr lang="sk-SK" dirty="0">
                <a:solidFill>
                  <a:srgbClr val="002060"/>
                </a:solidFill>
              </a:rPr>
              <a:t>	e) odvolaniu vyhovie a napadnuté rozhodnutie zmení.</a:t>
            </a:r>
          </a:p>
          <a:p>
            <a:r>
              <a:rPr lang="sk-SK" b="1" dirty="0">
                <a:solidFill>
                  <a:srgbClr val="002060"/>
                </a:solidFill>
              </a:rPr>
              <a:t>Pri zrušení </a:t>
            </a:r>
            <a:r>
              <a:rPr lang="sk-SK" dirty="0">
                <a:solidFill>
                  <a:srgbClr val="002060"/>
                </a:solidFill>
              </a:rPr>
              <a:t>rozhodnutia a jeho </a:t>
            </a:r>
            <a:r>
              <a:rPr lang="sk-SK" b="1" dirty="0">
                <a:solidFill>
                  <a:srgbClr val="002060"/>
                </a:solidFill>
              </a:rPr>
              <a:t>vrátení na nové konanie a rozhodnutie</a:t>
            </a:r>
            <a:r>
              <a:rPr lang="sk-SK" dirty="0">
                <a:solidFill>
                  <a:srgbClr val="002060"/>
                </a:solidFill>
              </a:rPr>
              <a:t> je </a:t>
            </a:r>
            <a:r>
              <a:rPr lang="sk-SK" b="1" dirty="0">
                <a:solidFill>
                  <a:srgbClr val="002060"/>
                </a:solidFill>
              </a:rPr>
              <a:t>prvostupňový orgán viazaný právnym názorom odvolacieho orgánu </a:t>
            </a:r>
            <a:r>
              <a:rPr lang="sk-SK" dirty="0">
                <a:solidFill>
                  <a:srgbClr val="002060"/>
                </a:solidFill>
              </a:rPr>
              <a:t> </a:t>
            </a:r>
          </a:p>
          <a:p>
            <a:r>
              <a:rPr lang="sk-SK" b="1" dirty="0">
                <a:solidFill>
                  <a:srgbClr val="002060"/>
                </a:solidFill>
              </a:rPr>
              <a:t>Nové rozhodnutie vydané prvostupňovým orgánom </a:t>
            </a:r>
            <a:r>
              <a:rPr lang="sk-SK" dirty="0">
                <a:solidFill>
                  <a:srgbClr val="002060"/>
                </a:solidFill>
              </a:rPr>
              <a:t>po opätovnom prerokovaní veci je znova rozhodnutím prvostupňovým a </a:t>
            </a:r>
            <a:r>
              <a:rPr lang="sk-SK" b="1" dirty="0">
                <a:solidFill>
                  <a:srgbClr val="002060"/>
                </a:solidFill>
              </a:rPr>
              <a:t>možno sa proti nemu odvolať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r>
              <a:rPr lang="sk-SK" dirty="0">
                <a:solidFill>
                  <a:srgbClr val="002060"/>
                </a:solidFill>
              </a:rPr>
              <a:t>Právnym dôsledkom zásady </a:t>
            </a:r>
            <a:r>
              <a:rPr lang="sk-SK" dirty="0" err="1">
                <a:solidFill>
                  <a:srgbClr val="002060"/>
                </a:solidFill>
              </a:rPr>
              <a:t>dvojinštančnosti</a:t>
            </a:r>
            <a:r>
              <a:rPr lang="sk-SK" dirty="0">
                <a:solidFill>
                  <a:srgbClr val="002060"/>
                </a:solidFill>
              </a:rPr>
              <a:t> správneho konania je skutočnosť, že </a:t>
            </a:r>
            <a:r>
              <a:rPr lang="sk-SK" b="1" dirty="0">
                <a:solidFill>
                  <a:srgbClr val="002060"/>
                </a:solidFill>
              </a:rPr>
              <a:t>proti rozhodnutiu o odvolaní sa už nemožno ďalej odvolať; dňom oznámenia tohto rozhodnutia sa rozhodnutie stáva právoplatným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r>
              <a:rPr lang="sk-SK" dirty="0">
                <a:solidFill>
                  <a:srgbClr val="002060"/>
                </a:solidFill>
              </a:rPr>
              <a:t>Rozhodnutie odvolacieho orgánu, ktoré nadobudlo právoplatnosť, </a:t>
            </a:r>
            <a:r>
              <a:rPr lang="sk-SK" b="1" dirty="0">
                <a:solidFill>
                  <a:srgbClr val="002060"/>
                </a:solidFill>
              </a:rPr>
              <a:t>možno napadnúť iba mimoriadnym opravným prostriedkom. Toto rozhodnutie je preskúmateľné súdom</a:t>
            </a:r>
            <a:endParaRPr lang="sk-SK" dirty="0">
              <a:solidFill>
                <a:srgbClr val="002060"/>
              </a:solidFill>
            </a:endParaRPr>
          </a:p>
          <a:p>
            <a:endParaRPr lang="sk-SK" altLang="sk-SK" sz="3900" b="1" dirty="0">
              <a:solidFill>
                <a:srgbClr val="C00000"/>
              </a:solidFill>
            </a:endParaRPr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87A54A37-595E-2E3E-69AB-C6F09FFE60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chemeClr val="bg1"/>
                </a:solidFill>
              </a:rPr>
              <a:t>Druhostupňový orgán = zriaďovateľ</a:t>
            </a:r>
            <a:endParaRPr lang="sk-SK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3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E4FAFF-8E6C-6304-F78A-E3897A6E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217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4400" dirty="0">
                <a:solidFill>
                  <a:srgbClr val="002060"/>
                </a:solidFill>
              </a:rPr>
              <a:t> </a:t>
            </a:r>
            <a:r>
              <a:rPr lang="sk-SK" sz="4400" dirty="0">
                <a:solidFill>
                  <a:srgbClr val="002060"/>
                </a:solidFill>
                <a:highlight>
                  <a:srgbClr val="00FF00"/>
                </a:highlight>
              </a:rPr>
              <a:t>29. apríl 2026 </a:t>
            </a:r>
            <a:r>
              <a:rPr lang="sk-SK" sz="4400" dirty="0">
                <a:solidFill>
                  <a:srgbClr val="002060"/>
                </a:solidFill>
              </a:rPr>
              <a:t>od 9,00 do 12,00 hod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4400" dirty="0">
                <a:solidFill>
                  <a:srgbClr val="002060"/>
                </a:solidFill>
                <a:highlight>
                  <a:srgbClr val="FFFF00"/>
                </a:highlight>
              </a:rPr>
              <a:t>20. máj 2026 </a:t>
            </a:r>
            <a:r>
              <a:rPr lang="sk-SK" sz="4400" dirty="0">
                <a:solidFill>
                  <a:srgbClr val="002060"/>
                </a:solidFill>
              </a:rPr>
              <a:t>od 13,00 hod. do 16,00 hod.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4400" dirty="0">
                <a:solidFill>
                  <a:srgbClr val="002060"/>
                </a:solidFill>
              </a:rPr>
              <a:t> </a:t>
            </a:r>
            <a:r>
              <a:rPr lang="sk-SK" sz="4400" dirty="0">
                <a:solidFill>
                  <a:srgbClr val="002060"/>
                </a:solidFill>
                <a:highlight>
                  <a:srgbClr val="F18775"/>
                </a:highlight>
              </a:rPr>
              <a:t>3. jún 2026 </a:t>
            </a:r>
            <a:r>
              <a:rPr lang="sk-SK" sz="4400" dirty="0">
                <a:solidFill>
                  <a:srgbClr val="002060"/>
                </a:solidFill>
              </a:rPr>
              <a:t>od 13,00 hod. do 16,00 hod.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CD52FBF-694E-CAF1-1182-BEE86D85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15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4384CC6-5A54-7C91-DAC6-EC0FB7DD1AE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chemeClr val="bg1"/>
                </a:solidFill>
                <a:latin typeface="+mn-lt"/>
              </a:rPr>
              <a:t>Termíny workshopov – predprimárne vzdelávanie</a:t>
            </a:r>
            <a:endParaRPr lang="sk-SK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AB56863-4C66-42B8-4C12-B48465EF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81" y="3000374"/>
            <a:ext cx="2748590" cy="373084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AB9A36E-D77D-F4DC-3805-07B696569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938" y="3000374"/>
            <a:ext cx="5328548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5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EDB9C2-76AC-1C00-5D33-0EF325BC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51" b="1400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9ED4C3B-8198-454B-9148-5A99E76D08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8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0D5656-F117-4D8F-B04D-7D39BEB12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119058"/>
              </p:ext>
            </p:extLst>
          </p:nvPr>
        </p:nvGraphicFramePr>
        <p:xfrm>
          <a:off x="688771" y="740255"/>
          <a:ext cx="11140751" cy="566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F9CA9005-50D5-4047-B433-07987727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079"/>
            <a:ext cx="12192000" cy="570271"/>
          </a:xfrm>
          <a:solidFill>
            <a:schemeClr val="accent6">
              <a:lumMod val="75000"/>
            </a:schemeClr>
          </a:solidFill>
          <a:ln>
            <a:solidFill>
              <a:srgbClr val="0B237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423507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4AFF0-79FA-5615-F193-893080A3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2FBC515-C2CD-D797-3E61-9744AC75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3</a:t>
            </a:fld>
            <a:endParaRPr lang="sk-SK"/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A42F0A37-E8EA-5CCC-7687-CD7E2E5E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sk-SK" b="1" dirty="0">
                <a:solidFill>
                  <a:schemeClr val="bg1"/>
                </a:solidFill>
                <a:latin typeface="+mn-lt"/>
              </a:rPr>
              <a:t>Pripravovaná novela vyhlášky o pedagogickej </a:t>
            </a:r>
            <a:endParaRPr lang="sk-SK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5868E0A-5DD4-8620-B865-B3C26DB1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85" y="754500"/>
            <a:ext cx="11210830" cy="5966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u="sng" dirty="0">
                <a:hlinkClick r:id="rId2"/>
              </a:rPr>
              <a:t>Legislatívny proces - LP/2026/273</a:t>
            </a: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Úprava zaraďovania detí do tried – zohľadňovať zaradenie detí so ŠVVP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Osobitosti zaraďovania detí do tried s celodennou aj poldennou výchovou a vzdelávaním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Vypustenie ustanovení o pedagogickej rade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Vypustenie ustanovení o zástupcovi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Doplnenie podrobnosti o počtoch detí pri spájaní tried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Doplnenie podrobností o zázname o organizačnom zabezpečení  výletu, exkurzie, výcviku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Doplnenie podrobností k individuálnemu vzdelávaniu na žiadosť zákonných zástupcov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Doplnenie podrobností o adaptačnom a diagnostickom pobyte pri prijatí prestupom</a:t>
            </a:r>
          </a:p>
        </p:txBody>
      </p:sp>
    </p:spTree>
    <p:extLst>
      <p:ext uri="{BB962C8B-B14F-4D97-AF65-F5344CB8AC3E}">
        <p14:creationId xmlns:p14="http://schemas.microsoft.com/office/powerpoint/2010/main" val="34881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79AD3-B8D5-35B1-37FD-F6362B6BF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3569FFF-9325-9231-AF0A-D0E6C37B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4</a:t>
            </a:fld>
            <a:endParaRPr lang="sk-SK"/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436EFA86-E869-8BE1-D9DD-E816DA5C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sk-SK" b="1" dirty="0">
                <a:solidFill>
                  <a:schemeClr val="bg1"/>
                </a:solidFill>
                <a:latin typeface="+mn-lt"/>
              </a:rPr>
              <a:t>Pripravuje sa...</a:t>
            </a:r>
            <a:endParaRPr lang="sk-SK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35137A8-8BB7-E674-2D3F-1E69F0A9A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885825"/>
            <a:ext cx="11106150" cy="5581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Nová vyhláška </a:t>
            </a:r>
            <a:r>
              <a:rPr lang="sk-SK" dirty="0" err="1">
                <a:solidFill>
                  <a:srgbClr val="002060"/>
                </a:solidFill>
              </a:rPr>
              <a:t>MŠVVaM</a:t>
            </a:r>
            <a:r>
              <a:rPr lang="sk-SK" dirty="0">
                <a:solidFill>
                  <a:srgbClr val="002060"/>
                </a:solidFill>
              </a:rPr>
              <a:t> SR o výročnej správe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Novela vyhlášky MŠVVaŠ SR č. 339/2023 Z. z. o pedagogickej dokumentácii a ďalšej dokumentácii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dokumentácia dieťaťa o plnení povinného predprimárneho vzdelávania osobitným spôsobom podľa § 23 zákona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poskytovanie podporných opatrení a rozsah ich poskytovania sa zaznamenáva v osobnom spise dieťaťa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Novela zákona č. 245/2008 Z. z. o výchove a vzdelávaní (školský zákon)...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Novela zákona č. 138/2019 Z. z. o pedagogických zamestnancoch a odborných zamestnancoch...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002060"/>
                </a:solidFill>
              </a:rPr>
              <a:t>Novela zákona č. 321/2025 Z. z. o školskej správe...</a:t>
            </a:r>
          </a:p>
        </p:txBody>
      </p:sp>
    </p:spTree>
    <p:extLst>
      <p:ext uri="{BB962C8B-B14F-4D97-AF65-F5344CB8AC3E}">
        <p14:creationId xmlns:p14="http://schemas.microsoft.com/office/powerpoint/2010/main" val="230250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81D68A-52E3-C8F2-DB1B-DAB4F399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323975"/>
            <a:ext cx="10372725" cy="48529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dirty="0" err="1">
                <a:solidFill>
                  <a:srgbClr val="002060"/>
                </a:solidFill>
              </a:rPr>
              <a:t>Videonávod</a:t>
            </a:r>
            <a:r>
              <a:rPr lang="sk-SK" dirty="0">
                <a:solidFill>
                  <a:srgbClr val="002060"/>
                </a:solidFill>
              </a:rPr>
              <a:t> Vám krok za krokom vysvetlí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   • prácu s modulom Rozhodnutia,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   • kontrolu pripravených rozhodnutí,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   • úpravu odôvodnení,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   • generovanie rozhodnutí,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   • autorizáciu rozhodnutí,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   • elektronické doručovanie rozhodnutí zákonným zástupcom,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   • a ďalšie možnosti práce s rozhodnutiami v systéme </a:t>
            </a:r>
            <a:r>
              <a:rPr lang="sk-SK" dirty="0" err="1">
                <a:solidFill>
                  <a:srgbClr val="002060"/>
                </a:solidFill>
              </a:rPr>
              <a:t>ePrihlášky</a:t>
            </a:r>
            <a:r>
              <a:rPr lang="sk-SK" dirty="0">
                <a:solidFill>
                  <a:srgbClr val="002060"/>
                </a:solidFill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49ACE00-04D9-E3D2-4853-2006B83C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5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FBE131C-81D2-C3BD-594F-E5419E64EF7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chemeClr val="bg1"/>
                </a:solidFill>
              </a:rPr>
              <a:t>Rozhodovanie v </a:t>
            </a:r>
            <a:r>
              <a:rPr lang="sk-SK" b="1" dirty="0" err="1">
                <a:solidFill>
                  <a:schemeClr val="bg1"/>
                </a:solidFill>
              </a:rPr>
              <a:t>eprihláškach</a:t>
            </a:r>
            <a:r>
              <a:rPr lang="sk-SK" b="1" dirty="0">
                <a:solidFill>
                  <a:schemeClr val="bg1"/>
                </a:solidFill>
              </a:rPr>
              <a:t> – len o prijatí/neprijatí</a:t>
            </a:r>
            <a:endParaRPr lang="sk-SK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7258A837-9FFF-981A-C4AA-AD376EFF2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49" y="1151542"/>
            <a:ext cx="6446755" cy="5706457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DD9E99-2506-4464-FCA0-C3163858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6</a:t>
            </a:fld>
            <a:endParaRPr lang="sk-SK"/>
          </a:p>
        </p:txBody>
      </p:sp>
      <p:sp>
        <p:nvSpPr>
          <p:cNvPr id="7" name="Nadpis 4">
            <a:extLst>
              <a:ext uri="{FF2B5EF4-FFF2-40B4-BE49-F238E27FC236}">
                <a16:creationId xmlns:a16="http://schemas.microsoft.com/office/drawing/2014/main" id="{CA48577A-A4A3-B13D-535E-DD5CBED95E3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383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>
                <a:solidFill>
                  <a:schemeClr val="bg1"/>
                </a:solidFill>
              </a:rPr>
              <a:t>Termíny práce v systéme Elektronické prihlášky do škôl – MŠ </a:t>
            </a:r>
          </a:p>
        </p:txBody>
      </p:sp>
    </p:spTree>
    <p:extLst>
      <p:ext uri="{BB962C8B-B14F-4D97-AF65-F5344CB8AC3E}">
        <p14:creationId xmlns:p14="http://schemas.microsoft.com/office/powerpoint/2010/main" val="226527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5F11-1D4F-2A88-AC8C-7EA7CF51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71EEBC-18B7-51D7-11EF-BC8591FA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20353"/>
            <a:ext cx="11763375" cy="564237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3600" dirty="0">
                <a:solidFill>
                  <a:srgbClr val="002060"/>
                </a:solidFill>
                <a:hlinkClick r:id="rId2"/>
              </a:rPr>
              <a:t>https://www.minedu.sk/osvedcenie-o-ziskani-predprimarneho-vzdelania/</a:t>
            </a:r>
            <a:endParaRPr lang="sk-SK" sz="3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na formulári podľa vzoru schválenom ministerstvom školstva (§ 18 ods. 4 školského zákona): </a:t>
            </a:r>
            <a:r>
              <a:rPr lang="sk-SK" sz="3600" dirty="0">
                <a:solidFill>
                  <a:srgbClr val="002060"/>
                </a:solidFill>
                <a:hlinkClick r:id="rId3"/>
              </a:rPr>
              <a:t>https://edicnyportal.iedu.sk/Forms</a:t>
            </a:r>
            <a:r>
              <a:rPr lang="sk-SK" sz="3600" dirty="0">
                <a:solidFill>
                  <a:srgbClr val="002060"/>
                </a:solidFill>
              </a:rPr>
              <a:t>   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len materské školy zapísané v registri škôl a školských zariadení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len ak dieťa absolvovalo posledný rok vzdelávacieho programu odboru vzdelávania v MŠ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ak dieťa prevažnú časť školského roku nedochádzalo do MŠ (teda neabsolvovalo posledný rok vzdelávacieho programu odboru vzdelávania v MŠ), osvedčenie mu materská škola nevydá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čo ak bude dieťa pokračovať v plnení PPV...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čo ak je dieťa oslobodené od povinnosti dochádzať do MŠ do pominutia dôvodov...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osobitný spôsob plnenia PPV podľa § 23: „Forma výchovy a vzdelávania“ – zostane nevyplnená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oprava údajov – zakázaná; zrejmé chyby – vydaním nového dokladu - § 18 ods. 7 školského zákona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3600" dirty="0">
                <a:solidFill>
                  <a:srgbClr val="002060"/>
                </a:solidFill>
              </a:rPr>
              <a:t>možnosť vydania odpisu - § 18 ods. 11 školského zákona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sk-SK" dirty="0">
              <a:solidFill>
                <a:srgbClr val="002060"/>
              </a:solidFill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3D1DB5A-F2A8-FD18-13CF-35AF7866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7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774A340-F564-E8DA-57C9-782CB3DB2C4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>
                <a:solidFill>
                  <a:schemeClr val="bg1"/>
                </a:solidFill>
              </a:rPr>
              <a:t>Osvedčenie o získaní predprimárneho vzdelania</a:t>
            </a:r>
            <a:endParaRPr lang="sk-SK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86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62FA6-48FB-BDBB-E9DA-19BA21F5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FFB0C3F-E4E0-494A-22F5-16DC9387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8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11E3853-AC79-03DE-3D1A-9ADD11A9A83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>
                <a:solidFill>
                  <a:schemeClr val="bg1"/>
                </a:solidFill>
              </a:rPr>
              <a:t>Individuálne vzdelávanie zo zdravotných dôvodov v školskom roku 2025/2026</a:t>
            </a:r>
            <a:endParaRPr lang="sk-SK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Zástupný objekt pre obsah 7" descr="Obrázok, na ktorom je text, snímka obrazovky, písmo, logo&#10;&#10;Obsah vygenerovaný pomocou AI môže byť nesprávny.">
            <a:extLst>
              <a:ext uri="{FF2B5EF4-FFF2-40B4-BE49-F238E27FC236}">
                <a16:creationId xmlns:a16="http://schemas.microsoft.com/office/drawing/2014/main" id="{0D50EFB0-B9B0-969E-7C02-42A9DED9F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991" y="681036"/>
            <a:ext cx="8246534" cy="6184901"/>
          </a:xfrm>
          <a:prstGeom prst="rect">
            <a:avLst/>
          </a:prstGeom>
        </p:spPr>
      </p:pic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687B9303-08C9-F443-4D37-D48E5A84A7BB}"/>
              </a:ext>
            </a:extLst>
          </p:cNvPr>
          <p:cNvSpPr/>
          <p:nvPr/>
        </p:nvSpPr>
        <p:spPr>
          <a:xfrm>
            <a:off x="6486525" y="4419600"/>
            <a:ext cx="3362325" cy="2076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Zvažujme, čo znamená iné miesto v prípade detí podľa § 28b ods. 2 písm. a) školského zákona...</a:t>
            </a:r>
          </a:p>
        </p:txBody>
      </p:sp>
    </p:spTree>
    <p:extLst>
      <p:ext uri="{BB962C8B-B14F-4D97-AF65-F5344CB8AC3E}">
        <p14:creationId xmlns:p14="http://schemas.microsoft.com/office/powerpoint/2010/main" val="3782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FCBD-31F0-34FC-3E57-4FD92339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E9887A-4B7B-885A-25BC-CB41BB0A6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866775"/>
            <a:ext cx="11715750" cy="585470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k-SK" sz="3200" dirty="0">
                <a:solidFill>
                  <a:srgbClr val="002060"/>
                </a:solidFill>
              </a:rPr>
              <a:t>Správne orgány sú povinné </a:t>
            </a:r>
            <a:r>
              <a:rPr lang="sk-SK" sz="3200" b="1" dirty="0">
                <a:solidFill>
                  <a:srgbClr val="002060"/>
                </a:solidFill>
              </a:rPr>
              <a:t>svedomite a zodpovedne </a:t>
            </a:r>
            <a:r>
              <a:rPr lang="sk-SK" sz="3200" dirty="0">
                <a:solidFill>
                  <a:srgbClr val="002060"/>
                </a:solidFill>
              </a:rPr>
              <a:t>sa zaoberať každou vecou, ktorá je predmetom konania, </a:t>
            </a:r>
            <a:r>
              <a:rPr lang="sk-SK" sz="3200" b="1" dirty="0">
                <a:solidFill>
                  <a:srgbClr val="002060"/>
                </a:solidFill>
              </a:rPr>
              <a:t>vybaviť ju včas </a:t>
            </a:r>
            <a:r>
              <a:rPr lang="sk-SK" sz="3200" dirty="0">
                <a:solidFill>
                  <a:srgbClr val="002060"/>
                </a:solidFill>
              </a:rPr>
              <a:t>a </a:t>
            </a:r>
            <a:r>
              <a:rPr lang="sk-SK" sz="3200" b="1" dirty="0">
                <a:solidFill>
                  <a:srgbClr val="002060"/>
                </a:solidFill>
              </a:rPr>
              <a:t>bez zbytočných prieťahov </a:t>
            </a:r>
            <a:r>
              <a:rPr lang="sk-SK" sz="3200" dirty="0">
                <a:solidFill>
                  <a:srgbClr val="002060"/>
                </a:solidFill>
              </a:rPr>
              <a:t>a použiť </a:t>
            </a:r>
            <a:r>
              <a:rPr lang="sk-SK" sz="3200" b="1" dirty="0">
                <a:solidFill>
                  <a:srgbClr val="002060"/>
                </a:solidFill>
              </a:rPr>
              <a:t>najvhodnejšie prostriedky</a:t>
            </a:r>
            <a:r>
              <a:rPr lang="sk-SK" sz="3200" dirty="0">
                <a:solidFill>
                  <a:srgbClr val="002060"/>
                </a:solidFill>
              </a:rPr>
              <a:t>, ktoré vedú k správnemu vybaveniu veci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3200" b="1" dirty="0">
                <a:solidFill>
                  <a:srgbClr val="002060"/>
                </a:solidFill>
              </a:rPr>
              <a:t>Údaje z informačných systémov verejnej správy a výpisy z nich</a:t>
            </a:r>
            <a:r>
              <a:rPr lang="sk-SK" sz="3200" dirty="0">
                <a:solidFill>
                  <a:srgbClr val="002060"/>
                </a:solidFill>
              </a:rPr>
              <a:t>, okrem údajov a výpisov z registra trestov, </a:t>
            </a:r>
            <a:r>
              <a:rPr lang="sk-SK" sz="3200" b="1" dirty="0">
                <a:solidFill>
                  <a:srgbClr val="002060"/>
                </a:solidFill>
              </a:rPr>
              <a:t>sa považujú za všeobecne známe skutočnosti a sú použiteľné na právne účely</a:t>
            </a:r>
            <a:r>
              <a:rPr lang="sk-SK" sz="3200" dirty="0">
                <a:solidFill>
                  <a:srgbClr val="002060"/>
                </a:solidFill>
              </a:rPr>
              <a:t>. Tieto údaje nemusí účastník konania a zúčastnená osoba správnemu orgánu preukazovať dokladmi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3200" dirty="0">
                <a:solidFill>
                  <a:srgbClr val="002060"/>
                </a:solidFill>
              </a:rPr>
              <a:t>Správne orgány dbajú na to, aby </a:t>
            </a:r>
            <a:r>
              <a:rPr lang="sk-SK" sz="3200" b="1" dirty="0">
                <a:solidFill>
                  <a:srgbClr val="002060"/>
                </a:solidFill>
              </a:rPr>
              <a:t>konanie prebiehalo hospodárne a bez zbytočného zaťažovania účastníkov </a:t>
            </a:r>
            <a:r>
              <a:rPr lang="sk-SK" sz="3200" dirty="0">
                <a:solidFill>
                  <a:srgbClr val="002060"/>
                </a:solidFill>
              </a:rPr>
              <a:t>konania a iných osôb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3200" b="1" dirty="0">
                <a:solidFill>
                  <a:srgbClr val="002060"/>
                </a:solidFill>
              </a:rPr>
              <a:t>Rozhodnutie</a:t>
            </a:r>
            <a:r>
              <a:rPr lang="sk-SK" sz="3200" dirty="0">
                <a:solidFill>
                  <a:srgbClr val="002060"/>
                </a:solidFill>
              </a:rPr>
              <a:t> správnych orgánov musí </a:t>
            </a:r>
            <a:r>
              <a:rPr lang="sk-SK" sz="3200" b="1" dirty="0">
                <a:solidFill>
                  <a:srgbClr val="002060"/>
                </a:solidFill>
              </a:rPr>
              <a:t>vychádzať zo spoľahlivo zisteného stavu veci</a:t>
            </a:r>
            <a:r>
              <a:rPr lang="sk-SK" sz="3200" dirty="0">
                <a:solidFill>
                  <a:srgbClr val="00206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3200" dirty="0">
                <a:solidFill>
                  <a:srgbClr val="002060"/>
                </a:solidFill>
              </a:rPr>
              <a:t>Na konanie sú vecne príslušné správne orgány, ktoré určuje </a:t>
            </a:r>
            <a:r>
              <a:rPr lang="sk-SK" sz="3200" b="1" dirty="0">
                <a:solidFill>
                  <a:srgbClr val="002060"/>
                </a:solidFill>
              </a:rPr>
              <a:t>zákon</a:t>
            </a:r>
          </a:p>
          <a:p>
            <a:pPr marL="266700" indent="-222250"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k-SK" sz="3200" dirty="0">
                <a:solidFill>
                  <a:srgbClr val="002060"/>
                </a:solidFill>
              </a:rPr>
              <a:t>Správny orgán je </a:t>
            </a:r>
            <a:r>
              <a:rPr lang="sk-SK" sz="3200" b="1" dirty="0">
                <a:solidFill>
                  <a:srgbClr val="002060"/>
                </a:solidFill>
              </a:rPr>
              <a:t>povinný zistiť presne a úplne skutočný stav veci </a:t>
            </a:r>
            <a:r>
              <a:rPr lang="sk-SK" sz="3200" dirty="0">
                <a:solidFill>
                  <a:srgbClr val="002060"/>
                </a:solidFill>
              </a:rPr>
              <a:t>a za tým účelom si </a:t>
            </a:r>
            <a:r>
              <a:rPr lang="sk-SK" sz="3200" b="1" dirty="0">
                <a:solidFill>
                  <a:srgbClr val="002060"/>
                </a:solidFill>
              </a:rPr>
              <a:t>obstarať potrebné podklady pre rozhodnutie</a:t>
            </a:r>
            <a:r>
              <a:rPr lang="sk-SK" sz="3200" dirty="0">
                <a:solidFill>
                  <a:srgbClr val="002060"/>
                </a:solidFill>
              </a:rPr>
              <a:t>. Pritom </a:t>
            </a:r>
            <a:r>
              <a:rPr lang="sk-SK" sz="3200" b="1" dirty="0">
                <a:solidFill>
                  <a:srgbClr val="002060"/>
                </a:solidFill>
              </a:rPr>
              <a:t>nie je viazaný len návrhmi účastníkov konania</a:t>
            </a:r>
            <a:endParaRPr lang="sk-SK" sz="32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3200" b="1" dirty="0">
                <a:solidFill>
                  <a:srgbClr val="002060"/>
                </a:solidFill>
              </a:rPr>
              <a:t>Podkladom pre rozhodnutie </a:t>
            </a:r>
            <a:r>
              <a:rPr lang="sk-SK" sz="3200" dirty="0">
                <a:solidFill>
                  <a:srgbClr val="002060"/>
                </a:solidFill>
              </a:rPr>
              <a:t>sú najmä podania, návrhy a vyjadrenia účastníkov konania, dôkazy, čestné vyhlásenia, ako aj skutočnosti všeobecne známe alebo známe správnemu orgánu z jeho úradnej činnosti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3200" b="1" dirty="0">
                <a:solidFill>
                  <a:srgbClr val="002060"/>
                </a:solidFill>
              </a:rPr>
              <a:t>Doklady vydané správnym orgánom a obsah vlastných evidencií správneho orgánu sa považujú za skutočnosti známe správnemu orgánu z úradnej činnosti</a:t>
            </a:r>
            <a:r>
              <a:rPr lang="sk-SK" sz="3200" dirty="0">
                <a:solidFill>
                  <a:srgbClr val="002060"/>
                </a:solidFill>
              </a:rPr>
              <a:t>, ktoré nemusia účastník konania a zúčastnená osoba správnemu orgánu dokladovať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k-SK" sz="3200" b="1" dirty="0">
                <a:solidFill>
                  <a:srgbClr val="002060"/>
                </a:solidFill>
              </a:rPr>
              <a:t>Na žiadosť správneho orgánu </a:t>
            </a:r>
            <a:r>
              <a:rPr lang="sk-SK" sz="3200" dirty="0">
                <a:solidFill>
                  <a:srgbClr val="002060"/>
                </a:solidFill>
              </a:rPr>
              <a:t>sú štátne orgány, orgány územnej samosprávy, fyzické osoby a právnické osoby </a:t>
            </a:r>
            <a:r>
              <a:rPr lang="sk-SK" sz="3200" b="1" dirty="0">
                <a:solidFill>
                  <a:srgbClr val="002060"/>
                </a:solidFill>
              </a:rPr>
              <a:t>povinné oznámiť skutočnosti, ktoré majú význam pre konanie a rozhodnutie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3A478CF-2EE2-E67E-B3A8-8095AE75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9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A1157B4-B150-CA93-468C-44454FAA91C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1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dirty="0">
                <a:solidFill>
                  <a:schemeClr val="bg1"/>
                </a:solidFill>
              </a:rPr>
              <a:t>Povinnosti správneho orgánu – materskej školy</a:t>
            </a:r>
            <a:endParaRPr lang="sk-SK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83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72f8d52-aa6a-4f0b-97b5-38ab45df2d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AA7D676BB9844B479E29C5F7F14E2" ma:contentTypeVersion="16" ma:contentTypeDescription="Create a new document." ma:contentTypeScope="" ma:versionID="0c3e70aa602d19e00217d026cbb8dd0b">
  <xsd:schema xmlns:xsd="http://www.w3.org/2001/XMLSchema" xmlns:xs="http://www.w3.org/2001/XMLSchema" xmlns:p="http://schemas.microsoft.com/office/2006/metadata/properties" xmlns:ns3="e72f8d52-aa6a-4f0b-97b5-38ab45df2db2" xmlns:ns4="fdd56f01-9d68-4c6a-a3c3-968c75c719a4" targetNamespace="http://schemas.microsoft.com/office/2006/metadata/properties" ma:root="true" ma:fieldsID="a67e277a93ea06f3b84b05c24b960e41" ns3:_="" ns4:_="">
    <xsd:import namespace="e72f8d52-aa6a-4f0b-97b5-38ab45df2db2"/>
    <xsd:import namespace="fdd56f01-9d68-4c6a-a3c3-968c75c719a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8d52-aa6a-4f0b-97b5-38ab45df2db2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56f01-9d68-4c6a-a3c3-968c75c719a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A5029E-0C23-4818-9694-D2C6305850B0}">
  <ds:schemaRefs>
    <ds:schemaRef ds:uri="http://schemas.microsoft.com/office/2006/documentManagement/types"/>
    <ds:schemaRef ds:uri="e72f8d52-aa6a-4f0b-97b5-38ab45df2db2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d56f01-9d68-4c6a-a3c3-968c75c719a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123C0F-058E-4A78-8C54-5B9E99EA3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EF766-C7B2-4580-86FF-3F6314519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f8d52-aa6a-4f0b-97b5-38ab45df2db2"/>
    <ds:schemaRef ds:uri="fdd56f01-9d68-4c6a-a3c3-968c75c71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1565</Words>
  <Application>Microsoft Office PowerPoint</Application>
  <PresentationFormat>Širokouhlá</PresentationFormat>
  <Paragraphs>116</Paragraphs>
  <Slides>16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Motív balíka Office</vt:lpstr>
      <vt:lpstr>   Predprimárne vzdelávanie             v materských školách   </vt:lpstr>
      <vt:lpstr>Obsah</vt:lpstr>
      <vt:lpstr>Pripravovaná novela vyhlášky o pedagogickej </vt:lpstr>
      <vt:lpstr>Pripravuje sa...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Blusková Denisa</dc:creator>
  <cp:lastModifiedBy>Hajdúková Viera</cp:lastModifiedBy>
  <cp:revision>397</cp:revision>
  <cp:lastPrinted>2026-01-15T11:07:26Z</cp:lastPrinted>
  <dcterms:created xsi:type="dcterms:W3CDTF">2023-12-14T07:45:56Z</dcterms:created>
  <dcterms:modified xsi:type="dcterms:W3CDTF">2026-06-03T10:47:38Z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0x0101004F7AA7D676BB9844B479E29C5F7F14E2</vt:lpwstr>
  </property>
</Properties>
</file>