
<file path=[Content_Types].xml><?xml version="1.0" encoding="utf-8"?>
<Types xmlns="http://schemas.openxmlformats.org/package/2006/content-types"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2.xml" ContentType="application/vnd.openxmlformats-officedocument.themeOverrid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3.xml" ContentType="application/vnd.openxmlformats-officedocument.themeOverrid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heme/themeOverride4.xml" ContentType="application/vnd.openxmlformats-officedocument.themeOverrid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heme/themeOverride5.xml" ContentType="application/vnd.openxmlformats-officedocument.themeOverrid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heme/themeOverride6.xml" ContentType="application/vnd.openxmlformats-officedocument.themeOverride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heme/themeOverride7.xml" ContentType="application/vnd.openxmlformats-officedocument.themeOverride+xml"/>
  <Override PartName="/ppt/charts/chart10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1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2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3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4.xml" ContentType="application/vnd.openxmlformats-officedocument.drawingml.chart+xml"/>
  <Override PartName="/ppt/theme/themeOverride8.xml" ContentType="application/vnd.openxmlformats-officedocument.themeOverride+xml"/>
  <Override PartName="/ppt/charts/chart15.xml" ContentType="application/vnd.openxmlformats-officedocument.drawingml.chart+xml"/>
  <Override PartName="/ppt/theme/themeOverride9.xml" ContentType="application/vnd.openxmlformats-officedocument.themeOverride+xml"/>
  <Override PartName="/ppt/charts/chart16.xml" ContentType="application/vnd.openxmlformats-officedocument.drawingml.chart+xml"/>
  <Override PartName="/ppt/theme/themeOverride10.xml" ContentType="application/vnd.openxmlformats-officedocument.themeOverride+xml"/>
  <Override PartName="/ppt/charts/chart17.xml" ContentType="application/vnd.openxmlformats-officedocument.drawingml.chart+xml"/>
  <Override PartName="/ppt/theme/themeOverride11.xml" ContentType="application/vnd.openxmlformats-officedocument.themeOverride+xml"/>
  <Override PartName="/ppt/charts/chart18.xml" ContentType="application/vnd.openxmlformats-officedocument.drawingml.chart+xml"/>
  <Override PartName="/ppt/theme/themeOverride12.xml" ContentType="application/vnd.openxmlformats-officedocument.themeOverride+xml"/>
  <Override PartName="/ppt/charts/chart19.xml" ContentType="application/vnd.openxmlformats-officedocument.drawingml.chart+xml"/>
  <Override PartName="/ppt/theme/themeOverride13.xml" ContentType="application/vnd.openxmlformats-officedocument.themeOverride+xml"/>
  <Override PartName="/ppt/charts/chart20.xml" ContentType="application/vnd.openxmlformats-officedocument.drawingml.chart+xml"/>
  <Override PartName="/ppt/theme/themeOverride14.xml" ContentType="application/vnd.openxmlformats-officedocument.themeOverride+xml"/>
  <Override PartName="/ppt/charts/chart21.xml" ContentType="application/vnd.openxmlformats-officedocument.drawingml.chart+xml"/>
  <Override PartName="/ppt/theme/themeOverride15.xml" ContentType="application/vnd.openxmlformats-officedocument.themeOverride+xml"/>
  <Override PartName="/ppt/charts/chart22.xml" ContentType="application/vnd.openxmlformats-officedocument.drawingml.chart+xml"/>
  <Override PartName="/ppt/theme/themeOverride16.xml" ContentType="application/vnd.openxmlformats-officedocument.themeOverride+xml"/>
  <Override PartName="/ppt/charts/chart23.xml" ContentType="application/vnd.openxmlformats-officedocument.drawingml.chart+xml"/>
  <Override PartName="/ppt/theme/themeOverride17.xml" ContentType="application/vnd.openxmlformats-officedocument.themeOverride+xml"/>
  <Override PartName="/ppt/charts/chart24.xml" ContentType="application/vnd.openxmlformats-officedocument.drawingml.chart+xml"/>
  <Override PartName="/ppt/theme/themeOverride18.xml" ContentType="application/vnd.openxmlformats-officedocument.themeOverride+xml"/>
  <Override PartName="/ppt/charts/chart25.xml" ContentType="application/vnd.openxmlformats-officedocument.drawingml.chart+xml"/>
  <Override PartName="/ppt/theme/themeOverride19.xml" ContentType="application/vnd.openxmlformats-officedocument.themeOverride+xml"/>
  <Override PartName="/ppt/charts/chart26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7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8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29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706" r:id="rId1"/>
  </p:sldMasterIdLst>
  <p:notesMasterIdLst>
    <p:notesMasterId r:id="rId51"/>
  </p:notesMasterIdLst>
  <p:sldIdLst>
    <p:sldId id="938" r:id="rId2"/>
    <p:sldId id="746" r:id="rId3"/>
    <p:sldId id="832" r:id="rId4"/>
    <p:sldId id="867" r:id="rId5"/>
    <p:sldId id="932" r:id="rId6"/>
    <p:sldId id="939" r:id="rId7"/>
    <p:sldId id="981" r:id="rId8"/>
    <p:sldId id="982" r:id="rId9"/>
    <p:sldId id="984" r:id="rId10"/>
    <p:sldId id="985" r:id="rId11"/>
    <p:sldId id="986" r:id="rId12"/>
    <p:sldId id="257" r:id="rId13"/>
    <p:sldId id="859" r:id="rId14"/>
    <p:sldId id="940" r:id="rId15"/>
    <p:sldId id="941" r:id="rId16"/>
    <p:sldId id="943" r:id="rId17"/>
    <p:sldId id="944" r:id="rId18"/>
    <p:sldId id="945" r:id="rId19"/>
    <p:sldId id="946" r:id="rId20"/>
    <p:sldId id="947" r:id="rId21"/>
    <p:sldId id="977" r:id="rId22"/>
    <p:sldId id="950" r:id="rId23"/>
    <p:sldId id="951" r:id="rId24"/>
    <p:sldId id="952" r:id="rId25"/>
    <p:sldId id="953" r:id="rId26"/>
    <p:sldId id="954" r:id="rId27"/>
    <p:sldId id="955" r:id="rId28"/>
    <p:sldId id="956" r:id="rId29"/>
    <p:sldId id="957" r:id="rId30"/>
    <p:sldId id="978" r:id="rId31"/>
    <p:sldId id="959" r:id="rId32"/>
    <p:sldId id="960" r:id="rId33"/>
    <p:sldId id="961" r:id="rId34"/>
    <p:sldId id="962" r:id="rId35"/>
    <p:sldId id="963" r:id="rId36"/>
    <p:sldId id="964" r:id="rId37"/>
    <p:sldId id="965" r:id="rId38"/>
    <p:sldId id="966" r:id="rId39"/>
    <p:sldId id="979" r:id="rId40"/>
    <p:sldId id="856" r:id="rId41"/>
    <p:sldId id="967" r:id="rId42"/>
    <p:sldId id="969" r:id="rId43"/>
    <p:sldId id="970" r:id="rId44"/>
    <p:sldId id="971" r:id="rId45"/>
    <p:sldId id="972" r:id="rId46"/>
    <p:sldId id="980" r:id="rId47"/>
    <p:sldId id="974" r:id="rId48"/>
    <p:sldId id="975" r:id="rId49"/>
    <p:sldId id="907" r:id="rId50"/>
  </p:sldIdLst>
  <p:sldSz cx="12192000" cy="6858000"/>
  <p:notesSz cx="6858000" cy="9945688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4C22"/>
    <a:srgbClr val="10D619"/>
    <a:srgbClr val="00E668"/>
    <a:srgbClr val="93FF9D"/>
    <a:srgbClr val="11FF7D"/>
    <a:srgbClr val="00823B"/>
    <a:srgbClr val="00AC4E"/>
    <a:srgbClr val="00A84C"/>
    <a:srgbClr val="007A37"/>
    <a:srgbClr val="FF5D5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redný štýl 2 - zvýrazneni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044" autoAdjust="0"/>
    <p:restoredTop sz="94684"/>
  </p:normalViewPr>
  <p:slideViewPr>
    <p:cSldViewPr snapToGrid="0" snapToObjects="1">
      <p:cViewPr varScale="1">
        <p:scale>
          <a:sx n="115" d="100"/>
          <a:sy n="115" d="100"/>
        </p:scale>
        <p:origin x="486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napToObjects="1">
      <p:cViewPr varScale="1">
        <p:scale>
          <a:sx n="79" d="100"/>
          <a:sy n="79" d="100"/>
        </p:scale>
        <p:origin x="3942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H_rok_programu_Microsoft_Excel.xlsx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_rok_programu_Microsoft_Excel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_rok_programu_Microsoft_Excel1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_rok_programu_Microsoft_Excel11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_rok_programu_Microsoft_Excel12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13.xlsx"/><Relationship Id="rId1" Type="http://schemas.openxmlformats.org/officeDocument/2006/relationships/themeOverride" Target="../theme/themeOverride8.xml"/></Relationships>
</file>

<file path=ppt/charts/_rels/chart1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14.xlsx"/><Relationship Id="rId1" Type="http://schemas.openxmlformats.org/officeDocument/2006/relationships/themeOverride" Target="../theme/themeOverride9.xml"/></Relationships>
</file>

<file path=ppt/charts/_rels/chart1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15.xlsx"/><Relationship Id="rId1" Type="http://schemas.openxmlformats.org/officeDocument/2006/relationships/themeOverride" Target="../theme/themeOverride10.xml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16.xlsx"/><Relationship Id="rId1" Type="http://schemas.openxmlformats.org/officeDocument/2006/relationships/themeOverride" Target="../theme/themeOverride11.xml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17.xlsx"/><Relationship Id="rId1" Type="http://schemas.openxmlformats.org/officeDocument/2006/relationships/themeOverride" Target="../theme/themeOverride12.xml"/></Relationships>
</file>

<file path=ppt/charts/_rels/chart1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18.xlsx"/><Relationship Id="rId1" Type="http://schemas.openxmlformats.org/officeDocument/2006/relationships/themeOverride" Target="../theme/themeOverride13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_rok_programu_Microsoft_Excel1.xlsx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19.xlsx"/><Relationship Id="rId1" Type="http://schemas.openxmlformats.org/officeDocument/2006/relationships/themeOverride" Target="../theme/themeOverride14.xml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20.xlsx"/><Relationship Id="rId1" Type="http://schemas.openxmlformats.org/officeDocument/2006/relationships/themeOverride" Target="../theme/themeOverride15.xm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21.xlsx"/><Relationship Id="rId1" Type="http://schemas.openxmlformats.org/officeDocument/2006/relationships/themeOverride" Target="../theme/themeOverride16.xml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22.xlsx"/><Relationship Id="rId1" Type="http://schemas.openxmlformats.org/officeDocument/2006/relationships/themeOverride" Target="../theme/themeOverride17.xml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23.xlsx"/><Relationship Id="rId1" Type="http://schemas.openxmlformats.org/officeDocument/2006/relationships/themeOverride" Target="../theme/themeOverride18.xml"/></Relationships>
</file>

<file path=ppt/charts/_rels/chart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_rok_programu_Microsoft_Excel24.xlsx"/><Relationship Id="rId1" Type="http://schemas.openxmlformats.org/officeDocument/2006/relationships/themeOverride" Target="../theme/themeOverride19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_rok_programu_Microsoft_Excel25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_rok_programu_Microsoft_Excel26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_rok_programu_Microsoft_Excel27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_rok_programu_Microsoft_Excel28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_rok_programu_Microsoft_Excel2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H_rok_programu_Microsoft_Excel3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H_rok_programu_Microsoft_Excel4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package" Target="../embeddings/H_rok_programu_Microsoft_Excel5.xlsx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.xm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package" Target="../embeddings/H_rok_programu_Microsoft_Excel6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.xml"/><Relationship Id="rId2" Type="http://schemas.microsoft.com/office/2011/relationships/chartColorStyle" Target="colors6.xml"/><Relationship Id="rId1" Type="http://schemas.microsoft.com/office/2011/relationships/chartStyle" Target="style6.xml"/><Relationship Id="rId4" Type="http://schemas.openxmlformats.org/officeDocument/2006/relationships/package" Target="../embeddings/H_rok_programu_Microsoft_Excel7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.xml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package" Target="../embeddings/H_rok_programu_Microsoft_Excel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9990147697540837"/>
          <c:y val="2.44948614269405E-2"/>
          <c:w val="0.37433348340151651"/>
          <c:h val="0.95101027714611897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rgbClr val="FF006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8256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597-42B9-B20A-AA84139F525A}"/>
              </c:ext>
            </c:extLst>
          </c:dPt>
          <c:dPt>
            <c:idx val="1"/>
            <c:invertIfNegative val="0"/>
            <c:bubble3D val="0"/>
            <c:spPr>
              <a:solidFill>
                <a:srgbClr val="282564">
                  <a:lumMod val="60000"/>
                  <a:lumOff val="4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597-42B9-B20A-AA84139F525A}"/>
              </c:ext>
            </c:extLst>
          </c:dPt>
          <c:dPt>
            <c:idx val="2"/>
            <c:invertIfNegative val="0"/>
            <c:bubble3D val="0"/>
            <c:spPr>
              <a:solidFill>
                <a:srgbClr val="49AAD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597-42B9-B20A-AA84139F525A}"/>
              </c:ext>
            </c:extLst>
          </c:dPt>
          <c:dPt>
            <c:idx val="3"/>
            <c:invertIfNegative val="0"/>
            <c:bubble3D val="0"/>
            <c:spPr>
              <a:solidFill>
                <a:srgbClr val="E13377">
                  <a:lumMod val="75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597-42B9-B20A-AA84139F525A}"/>
              </c:ext>
            </c:extLst>
          </c:dPt>
          <c:dPt>
            <c:idx val="4"/>
            <c:invertIfNegative val="0"/>
            <c:bubble3D val="0"/>
            <c:spPr>
              <a:solidFill>
                <a:srgbClr val="E1337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597-42B9-B20A-AA84139F525A}"/>
              </c:ext>
            </c:extLst>
          </c:dPt>
          <c:dPt>
            <c:idx val="5"/>
            <c:invertIfNegative val="0"/>
            <c:bubble3D val="0"/>
            <c:spPr>
              <a:solidFill>
                <a:srgbClr val="E13377">
                  <a:lumMod val="60000"/>
                  <a:lumOff val="4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4597-42B9-B20A-AA84139F525A}"/>
              </c:ext>
            </c:extLst>
          </c:dPt>
          <c:dPt>
            <c:idx val="6"/>
            <c:invertIfNegative val="0"/>
            <c:bubble3D val="0"/>
            <c:spPr>
              <a:solidFill>
                <a:srgbClr val="6C973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4597-42B9-B20A-AA84139F525A}"/>
              </c:ext>
            </c:extLst>
          </c:dPt>
          <c:dPt>
            <c:idx val="7"/>
            <c:invertIfNegative val="0"/>
            <c:bubble3D val="0"/>
            <c:spPr>
              <a:solidFill>
                <a:srgbClr val="6C973F">
                  <a:lumMod val="60000"/>
                  <a:lumOff val="4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4597-42B9-B20A-AA84139F525A}"/>
              </c:ext>
            </c:extLst>
          </c:dPt>
          <c:dPt>
            <c:idx val="8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4597-42B9-B20A-AA84139F525A}"/>
              </c:ext>
            </c:extLst>
          </c:dPt>
          <c:dPt>
            <c:idx val="9"/>
            <c:invertIfNegative val="0"/>
            <c:bubble3D val="0"/>
            <c:spPr>
              <a:solidFill>
                <a:srgbClr val="7030A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4597-42B9-B20A-AA84139F525A}"/>
              </c:ext>
            </c:extLst>
          </c:dPt>
          <c:dPt>
            <c:idx val="10"/>
            <c:invertIfNegative val="0"/>
            <c:bubble3D val="0"/>
            <c:spPr>
              <a:solidFill>
                <a:srgbClr val="6633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4597-42B9-B20A-AA84139F525A}"/>
              </c:ext>
            </c:extLst>
          </c:dPt>
          <c:dPt>
            <c:idx val="11"/>
            <c:invertIfNegative val="0"/>
            <c:bubble3D val="0"/>
            <c:spPr>
              <a:solidFill>
                <a:srgbClr val="70AD4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4597-42B9-B20A-AA84139F525A}"/>
              </c:ext>
            </c:extLst>
          </c:dPt>
          <c:dPt>
            <c:idx val="12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4597-42B9-B20A-AA84139F525A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4597-42B9-B20A-AA84139F525A}"/>
              </c:ext>
            </c:extLst>
          </c:dPt>
          <c:dPt>
            <c:idx val="14"/>
            <c:invertIfNegative val="0"/>
            <c:bubble3D val="0"/>
            <c:spPr>
              <a:solidFill>
                <a:srgbClr val="FF66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4597-42B9-B20A-AA84139F525A}"/>
              </c:ext>
            </c:extLst>
          </c:dPt>
          <c:dPt>
            <c:idx val="15"/>
            <c:invertIfNegative val="0"/>
            <c:bubble3D val="0"/>
            <c:spPr>
              <a:solidFill>
                <a:srgbClr val="66FF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4597-42B9-B20A-AA84139F525A}"/>
              </c:ext>
            </c:extLst>
          </c:dPt>
          <c:dPt>
            <c:idx val="16"/>
            <c:invertIfNegative val="0"/>
            <c:bubble3D val="0"/>
            <c:spPr>
              <a:solidFill>
                <a:srgbClr val="CC00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1-4597-42B9-B20A-AA84139F525A}"/>
              </c:ext>
            </c:extLst>
          </c:dPt>
          <c:dPt>
            <c:idx val="17"/>
            <c:invertIfNegative val="0"/>
            <c:bubble3D val="0"/>
            <c:spPr>
              <a:solidFill>
                <a:sysClr val="window" lastClr="FFFFFF">
                  <a:lumMod val="50000"/>
                </a:sys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4597-42B9-B20A-AA84139F525A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2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Hárok1!$A$2:$A$9</c:f>
              <c:strCache>
                <c:ptCount val="8"/>
                <c:pt idx="0">
                  <c:v>Bratislavský kraj</c:v>
                </c:pt>
                <c:pt idx="1">
                  <c:v>Trnavský kraj</c:v>
                </c:pt>
                <c:pt idx="2">
                  <c:v>Trenčiansky kraj</c:v>
                </c:pt>
                <c:pt idx="3">
                  <c:v>Nitriansky kraj</c:v>
                </c:pt>
                <c:pt idx="4">
                  <c:v>Žilinský kraj</c:v>
                </c:pt>
                <c:pt idx="5">
                  <c:v>Banskobystrický kraj</c:v>
                </c:pt>
                <c:pt idx="6">
                  <c:v>Prešovský kraj</c:v>
                </c:pt>
                <c:pt idx="7">
                  <c:v>Košický kraj</c:v>
                </c:pt>
              </c:strCache>
            </c:strRef>
          </c:cat>
          <c:val>
            <c:numRef>
              <c:f>Hárok1!$B$2:$B$9</c:f>
              <c:numCache>
                <c:formatCode>0</c:formatCode>
                <c:ptCount val="8"/>
                <c:pt idx="0">
                  <c:v>11.412151067323482</c:v>
                </c:pt>
                <c:pt idx="1">
                  <c:v>10.509031198686371</c:v>
                </c:pt>
                <c:pt idx="2">
                  <c:v>11.247947454844006</c:v>
                </c:pt>
                <c:pt idx="3">
                  <c:v>12.479474548440066</c:v>
                </c:pt>
                <c:pt idx="4">
                  <c:v>12.97208538587849</c:v>
                </c:pt>
                <c:pt idx="5">
                  <c:v>12.151067323481117</c:v>
                </c:pt>
                <c:pt idx="6">
                  <c:v>14.860426929392448</c:v>
                </c:pt>
                <c:pt idx="7">
                  <c:v>14.367816091954023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4597-42B9-B20A-AA84139F52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201916048"/>
        <c:axId val="201916608"/>
      </c:barChart>
      <c:catAx>
        <c:axId val="20191604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01916608"/>
        <c:crosses val="autoZero"/>
        <c:auto val="1"/>
        <c:lblAlgn val="ctr"/>
        <c:lblOffset val="100"/>
        <c:noMultiLvlLbl val="0"/>
      </c:catAx>
      <c:valAx>
        <c:axId val="201916608"/>
        <c:scaling>
          <c:orientation val="minMax"/>
          <c:max val="35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2019160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4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50010647653921"/>
          <c:y val="1.186768157107753E-2"/>
          <c:w val="0.80212095734854061"/>
          <c:h val="0.96618959030124829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D0DC-4C28-A328-84B26D0B272D}"/>
              </c:ext>
            </c:extLst>
          </c:dPt>
          <c:dPt>
            <c:idx val="4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90E-460E-BEDA-D9FBC8B62BCD}"/>
              </c:ext>
            </c:extLst>
          </c:dPt>
          <c:dPt>
            <c:idx val="1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1796-49B7-8697-2E0E7B562F03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'Q1'!$A$1:$A$25</c:f>
              <c:strCache>
                <c:ptCount val="25"/>
                <c:pt idx="0">
                  <c:v>volejbal</c:v>
                </c:pt>
                <c:pt idx="1">
                  <c:v>gymnastika</c:v>
                </c:pt>
                <c:pt idx="2">
                  <c:v>hádzaná</c:v>
                </c:pt>
                <c:pt idx="3">
                  <c:v>tenis</c:v>
                </c:pt>
                <c:pt idx="4">
                  <c:v>krasokorčuľovanie</c:v>
                </c:pt>
                <c:pt idx="5">
                  <c:v>plavecké športy</c:v>
                </c:pt>
                <c:pt idx="6">
                  <c:v>stolný tenis</c:v>
                </c:pt>
                <c:pt idx="7">
                  <c:v>jazdectvo</c:v>
                </c:pt>
                <c:pt idx="8">
                  <c:v>kulturistika a fitnes</c:v>
                </c:pt>
                <c:pt idx="9">
                  <c:v>motocyklový šport</c:v>
                </c:pt>
                <c:pt idx="10">
                  <c:v>cyklistika</c:v>
                </c:pt>
                <c:pt idx="11">
                  <c:v>lyžovanie</c:v>
                </c:pt>
                <c:pt idx="12">
                  <c:v>horolezectvo</c:v>
                </c:pt>
                <c:pt idx="13">
                  <c:v>karate</c:v>
                </c:pt>
                <c:pt idx="14">
                  <c:v>sánkovanie</c:v>
                </c:pt>
                <c:pt idx="15">
                  <c:v>ľadový hokej</c:v>
                </c:pt>
                <c:pt idx="16">
                  <c:v>šach</c:v>
                </c:pt>
                <c:pt idx="17">
                  <c:v>bedminton</c:v>
                </c:pt>
                <c:pt idx="18">
                  <c:v>atletika</c:v>
                </c:pt>
                <c:pt idx="19">
                  <c:v>kanoistika</c:v>
                </c:pt>
                <c:pt idx="20">
                  <c:v>streľba</c:v>
                </c:pt>
                <c:pt idx="21">
                  <c:v>vodné lyžovanie</c:v>
                </c:pt>
                <c:pt idx="22">
                  <c:v>rýchlokorčuľovanie</c:v>
                </c:pt>
                <c:pt idx="23">
                  <c:v>veslovanie</c:v>
                </c:pt>
                <c:pt idx="24">
                  <c:v>letecké športy</c:v>
                </c:pt>
              </c:strCache>
            </c:strRef>
          </c:cat>
          <c:val>
            <c:numRef>
              <c:f>'Q1'!$B$1:$B$25</c:f>
              <c:numCache>
                <c:formatCode>0</c:formatCode>
                <c:ptCount val="25"/>
                <c:pt idx="0">
                  <c:v>99.1</c:v>
                </c:pt>
                <c:pt idx="1">
                  <c:v>98.93</c:v>
                </c:pt>
                <c:pt idx="2">
                  <c:v>98.93</c:v>
                </c:pt>
                <c:pt idx="3">
                  <c:v>98.85</c:v>
                </c:pt>
                <c:pt idx="4">
                  <c:v>98.77</c:v>
                </c:pt>
                <c:pt idx="5">
                  <c:v>98.6</c:v>
                </c:pt>
                <c:pt idx="6">
                  <c:v>98.6</c:v>
                </c:pt>
                <c:pt idx="7">
                  <c:v>98.52</c:v>
                </c:pt>
                <c:pt idx="8">
                  <c:v>98.52</c:v>
                </c:pt>
                <c:pt idx="9">
                  <c:v>98.52</c:v>
                </c:pt>
                <c:pt idx="10">
                  <c:v>98.44</c:v>
                </c:pt>
                <c:pt idx="11">
                  <c:v>98.44</c:v>
                </c:pt>
                <c:pt idx="12">
                  <c:v>98.28</c:v>
                </c:pt>
                <c:pt idx="13">
                  <c:v>98.28</c:v>
                </c:pt>
                <c:pt idx="14">
                  <c:v>98.28</c:v>
                </c:pt>
                <c:pt idx="15">
                  <c:v>98.19</c:v>
                </c:pt>
                <c:pt idx="16">
                  <c:v>98.19</c:v>
                </c:pt>
                <c:pt idx="17">
                  <c:v>98.11</c:v>
                </c:pt>
                <c:pt idx="18">
                  <c:v>98.03</c:v>
                </c:pt>
                <c:pt idx="19">
                  <c:v>98.03</c:v>
                </c:pt>
                <c:pt idx="20">
                  <c:v>98.03</c:v>
                </c:pt>
                <c:pt idx="21">
                  <c:v>98.03</c:v>
                </c:pt>
                <c:pt idx="22">
                  <c:v>97.95</c:v>
                </c:pt>
                <c:pt idx="23">
                  <c:v>97.95</c:v>
                </c:pt>
                <c:pt idx="24">
                  <c:v>97.87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E87-48E0-B3A1-8C2101F6A9F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17"/>
        <c:overlap val="100"/>
        <c:axId val="203853664"/>
        <c:axId val="203854784"/>
      </c:barChart>
      <c:catAx>
        <c:axId val="2038536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03854784"/>
        <c:crosses val="autoZero"/>
        <c:auto val="1"/>
        <c:lblAlgn val="ctr"/>
        <c:lblOffset val="100"/>
        <c:noMultiLvlLbl val="0"/>
      </c:catAx>
      <c:valAx>
        <c:axId val="203854784"/>
        <c:scaling>
          <c:orientation val="minMax"/>
          <c:max val="10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203853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840249929476578"/>
          <c:y val="1.186768157107753E-2"/>
          <c:w val="0.80321856453031415"/>
          <c:h val="0.96618959030124829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chemeClr val="tx2">
                <a:alpha val="70000"/>
              </a:scheme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tx2">
                  <a:alpha val="7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D0DC-4C28-A328-84B26D0B272D}"/>
              </c:ext>
            </c:extLst>
          </c:dPt>
          <c:dPt>
            <c:idx val="4"/>
            <c:invertIfNegative val="0"/>
            <c:bubble3D val="0"/>
            <c:spPr>
              <a:solidFill>
                <a:schemeClr val="tx2">
                  <a:alpha val="7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90E-460E-BEDA-D9FBC8B62BCD}"/>
              </c:ext>
            </c:extLst>
          </c:dPt>
          <c:dPt>
            <c:idx val="11"/>
            <c:invertIfNegative val="0"/>
            <c:bubble3D val="0"/>
            <c:spPr>
              <a:solidFill>
                <a:schemeClr val="tx2">
                  <a:alpha val="7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1796-49B7-8697-2E0E7B562F03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'Q1'!$A$1:$A$25</c:f>
              <c:strCache>
                <c:ptCount val="25"/>
                <c:pt idx="0">
                  <c:v>biliard</c:v>
                </c:pt>
                <c:pt idx="1">
                  <c:v>golf</c:v>
                </c:pt>
                <c:pt idx="2">
                  <c:v>šerm</c:v>
                </c:pt>
                <c:pt idx="3">
                  <c:v>futbal</c:v>
                </c:pt>
                <c:pt idx="4">
                  <c:v>lukostreľba</c:v>
                </c:pt>
                <c:pt idx="5">
                  <c:v>tanečný šport</c:v>
                </c:pt>
                <c:pt idx="6">
                  <c:v>automobilový šport</c:v>
                </c:pt>
                <c:pt idx="7">
                  <c:v>bowling</c:v>
                </c:pt>
                <c:pt idx="8">
                  <c:v>kolieskové korčuľovanie</c:v>
                </c:pt>
                <c:pt idx="9">
                  <c:v>psie záprahy</c:v>
                </c:pt>
                <c:pt idx="10">
                  <c:v>basketbal</c:v>
                </c:pt>
                <c:pt idx="11">
                  <c:v>box</c:v>
                </c:pt>
                <c:pt idx="12">
                  <c:v>vzpieranie</c:v>
                </c:pt>
                <c:pt idx="13">
                  <c:v>zápasenie</c:v>
                </c:pt>
                <c:pt idx="14">
                  <c:v>pozemný hokej</c:v>
                </c:pt>
                <c:pt idx="15">
                  <c:v>surfovanie</c:v>
                </c:pt>
                <c:pt idx="16">
                  <c:v>jachting</c:v>
                </c:pt>
                <c:pt idx="17">
                  <c:v>silové športy</c:v>
                </c:pt>
                <c:pt idx="18">
                  <c:v>športové rybárstvo</c:v>
                </c:pt>
                <c:pt idx="19">
                  <c:v>judo</c:v>
                </c:pt>
                <c:pt idx="20">
                  <c:v>šípky</c:v>
                </c:pt>
                <c:pt idx="21">
                  <c:v>preťahovanie lanom</c:v>
                </c:pt>
                <c:pt idx="22">
                  <c:v>biatlon</c:v>
                </c:pt>
                <c:pt idx="23">
                  <c:v>vodný motorizmus</c:v>
                </c:pt>
                <c:pt idx="24">
                  <c:v>orientačné športy</c:v>
                </c:pt>
              </c:strCache>
            </c:strRef>
          </c:cat>
          <c:val>
            <c:numRef>
              <c:f>'Q1'!$B$1:$B$25</c:f>
              <c:numCache>
                <c:formatCode>0</c:formatCode>
                <c:ptCount val="25"/>
                <c:pt idx="0">
                  <c:v>97.7</c:v>
                </c:pt>
                <c:pt idx="1">
                  <c:v>97.7</c:v>
                </c:pt>
                <c:pt idx="2">
                  <c:v>97.62</c:v>
                </c:pt>
                <c:pt idx="3">
                  <c:v>97.54</c:v>
                </c:pt>
                <c:pt idx="4">
                  <c:v>97.54</c:v>
                </c:pt>
                <c:pt idx="5">
                  <c:v>97.54</c:v>
                </c:pt>
                <c:pt idx="6">
                  <c:v>97.37</c:v>
                </c:pt>
                <c:pt idx="7">
                  <c:v>97.37</c:v>
                </c:pt>
                <c:pt idx="8">
                  <c:v>97.37</c:v>
                </c:pt>
                <c:pt idx="9">
                  <c:v>97.37</c:v>
                </c:pt>
                <c:pt idx="10">
                  <c:v>97.21</c:v>
                </c:pt>
                <c:pt idx="11">
                  <c:v>97.13</c:v>
                </c:pt>
                <c:pt idx="12">
                  <c:v>97.13</c:v>
                </c:pt>
                <c:pt idx="13">
                  <c:v>97.13</c:v>
                </c:pt>
                <c:pt idx="14">
                  <c:v>97.04</c:v>
                </c:pt>
                <c:pt idx="15">
                  <c:v>97.04</c:v>
                </c:pt>
                <c:pt idx="16">
                  <c:v>96.8</c:v>
                </c:pt>
                <c:pt idx="17">
                  <c:v>96.8</c:v>
                </c:pt>
                <c:pt idx="18">
                  <c:v>96.72</c:v>
                </c:pt>
                <c:pt idx="19">
                  <c:v>96.63</c:v>
                </c:pt>
                <c:pt idx="20">
                  <c:v>96.55</c:v>
                </c:pt>
                <c:pt idx="21">
                  <c:v>96.14</c:v>
                </c:pt>
                <c:pt idx="22">
                  <c:v>96.06</c:v>
                </c:pt>
                <c:pt idx="23">
                  <c:v>95.57</c:v>
                </c:pt>
                <c:pt idx="24">
                  <c:v>95.48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E87-48E0-B3A1-8C2101F6A9F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17"/>
        <c:overlap val="100"/>
        <c:axId val="207700128"/>
        <c:axId val="207700688"/>
      </c:barChart>
      <c:catAx>
        <c:axId val="20770012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07700688"/>
        <c:crosses val="autoZero"/>
        <c:auto val="1"/>
        <c:lblAlgn val="ctr"/>
        <c:lblOffset val="100"/>
        <c:noMultiLvlLbl val="0"/>
      </c:catAx>
      <c:valAx>
        <c:axId val="207700688"/>
        <c:scaling>
          <c:orientation val="minMax"/>
          <c:max val="10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2077001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840249929476578"/>
          <c:y val="1.186768157107753E-2"/>
          <c:w val="0.80321856453031415"/>
          <c:h val="0.96618959030124829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chemeClr val="tx2">
                <a:alpha val="40000"/>
              </a:scheme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tx2">
                  <a:alpha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D0DC-4C28-A328-84B26D0B272D}"/>
              </c:ext>
            </c:extLst>
          </c:dPt>
          <c:dPt>
            <c:idx val="4"/>
            <c:invertIfNegative val="0"/>
            <c:bubble3D val="0"/>
            <c:spPr>
              <a:solidFill>
                <a:schemeClr val="tx2">
                  <a:alpha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90E-460E-BEDA-D9FBC8B62BCD}"/>
              </c:ext>
            </c:extLst>
          </c:dPt>
          <c:dPt>
            <c:idx val="11"/>
            <c:invertIfNegative val="0"/>
            <c:bubble3D val="0"/>
            <c:spPr>
              <a:solidFill>
                <a:schemeClr val="tx2">
                  <a:alpha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1796-49B7-8697-2E0E7B562F03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'Q1'!$A$1:$A$25</c:f>
              <c:strCache>
                <c:ptCount val="25"/>
                <c:pt idx="0">
                  <c:v>pólo</c:v>
                </c:pt>
                <c:pt idx="1">
                  <c:v>potápačské športy</c:v>
                </c:pt>
                <c:pt idx="2">
                  <c:v>športové lezenie</c:v>
                </c:pt>
                <c:pt idx="3">
                  <c:v>triatlon</c:v>
                </c:pt>
                <c:pt idx="4">
                  <c:v>sumo</c:v>
                </c:pt>
                <c:pt idx="5">
                  <c:v>americký futbal</c:v>
                </c:pt>
                <c:pt idx="6">
                  <c:v>kickbox</c:v>
                </c:pt>
                <c:pt idx="7">
                  <c:v>dáma</c:v>
                </c:pt>
                <c:pt idx="8">
                  <c:v>rugby</c:v>
                </c:pt>
                <c:pt idx="9">
                  <c:v>kriket</c:v>
                </c:pt>
                <c:pt idx="10">
                  <c:v>thajský box</c:v>
                </c:pt>
                <c:pt idx="11">
                  <c:v>skialpinizmus</c:v>
                </c:pt>
                <c:pt idx="12">
                  <c:v>basebal</c:v>
                </c:pt>
                <c:pt idx="13">
                  <c:v>moderný päťboj</c:v>
                </c:pt>
                <c:pt idx="14">
                  <c:v>rybolovná technika</c:v>
                </c:pt>
                <c:pt idx="15">
                  <c:v>squash</c:v>
                </c:pt>
                <c:pt idx="16">
                  <c:v>florbal</c:v>
                </c:pt>
                <c:pt idx="17">
                  <c:v>vodné záchranárstvo</c:v>
                </c:pt>
                <c:pt idx="18">
                  <c:v>športy s lietajúcim diskom</c:v>
                </c:pt>
                <c:pt idx="19">
                  <c:v>povzbudzovanie</c:v>
                </c:pt>
                <c:pt idx="20">
                  <c:v>curling</c:v>
                </c:pt>
                <c:pt idx="21">
                  <c:v>boby a skeleton</c:v>
                </c:pt>
                <c:pt idx="22">
                  <c:v>petang</c:v>
                </c:pt>
                <c:pt idx="23">
                  <c:v>softbal</c:v>
                </c:pt>
                <c:pt idx="24">
                  <c:v>taekwondo</c:v>
                </c:pt>
              </c:strCache>
            </c:strRef>
          </c:cat>
          <c:val>
            <c:numRef>
              <c:f>'Q1'!$B$1:$B$25</c:f>
              <c:numCache>
                <c:formatCode>0</c:formatCode>
                <c:ptCount val="25"/>
                <c:pt idx="0">
                  <c:v>95.24</c:v>
                </c:pt>
                <c:pt idx="1">
                  <c:v>95.16</c:v>
                </c:pt>
                <c:pt idx="2">
                  <c:v>95.16</c:v>
                </c:pt>
                <c:pt idx="3">
                  <c:v>94.99</c:v>
                </c:pt>
                <c:pt idx="4">
                  <c:v>94.75</c:v>
                </c:pt>
                <c:pt idx="5">
                  <c:v>94.58</c:v>
                </c:pt>
                <c:pt idx="6">
                  <c:v>94.09</c:v>
                </c:pt>
                <c:pt idx="7">
                  <c:v>93.35</c:v>
                </c:pt>
                <c:pt idx="8">
                  <c:v>92.69</c:v>
                </c:pt>
                <c:pt idx="9">
                  <c:v>92.2</c:v>
                </c:pt>
                <c:pt idx="10">
                  <c:v>92.2</c:v>
                </c:pt>
                <c:pt idx="11">
                  <c:v>91.95</c:v>
                </c:pt>
                <c:pt idx="12">
                  <c:v>89.82</c:v>
                </c:pt>
                <c:pt idx="13">
                  <c:v>89.66</c:v>
                </c:pt>
                <c:pt idx="14">
                  <c:v>89.24</c:v>
                </c:pt>
                <c:pt idx="15">
                  <c:v>88.18</c:v>
                </c:pt>
                <c:pt idx="16">
                  <c:v>86.95</c:v>
                </c:pt>
                <c:pt idx="17">
                  <c:v>85.8</c:v>
                </c:pt>
                <c:pt idx="18">
                  <c:v>85.3</c:v>
                </c:pt>
                <c:pt idx="19">
                  <c:v>83.25</c:v>
                </c:pt>
                <c:pt idx="20">
                  <c:v>82.43</c:v>
                </c:pt>
                <c:pt idx="21">
                  <c:v>81.28</c:v>
                </c:pt>
                <c:pt idx="22">
                  <c:v>79.06</c:v>
                </c:pt>
                <c:pt idx="23">
                  <c:v>77.42</c:v>
                </c:pt>
                <c:pt idx="24">
                  <c:v>75.86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E87-48E0-B3A1-8C2101F6A9F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17"/>
        <c:overlap val="100"/>
        <c:axId val="207702928"/>
        <c:axId val="207703488"/>
      </c:barChart>
      <c:catAx>
        <c:axId val="20770292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07703488"/>
        <c:crosses val="autoZero"/>
        <c:auto val="1"/>
        <c:lblAlgn val="ctr"/>
        <c:lblOffset val="100"/>
        <c:noMultiLvlLbl val="0"/>
      </c:catAx>
      <c:valAx>
        <c:axId val="207703488"/>
        <c:scaling>
          <c:orientation val="minMax"/>
          <c:max val="10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2077029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840249929476578"/>
          <c:y val="1.186768157107753E-2"/>
          <c:w val="0.80321856453031415"/>
          <c:h val="0.96618959030124829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chemeClr val="tx2">
                <a:alpha val="10000"/>
              </a:scheme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tx2">
                  <a:alpha val="1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D0DC-4C28-A328-84B26D0B272D}"/>
              </c:ext>
            </c:extLst>
          </c:dPt>
          <c:dPt>
            <c:idx val="4"/>
            <c:invertIfNegative val="0"/>
            <c:bubble3D val="0"/>
            <c:spPr>
              <a:solidFill>
                <a:schemeClr val="tx2">
                  <a:alpha val="1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90E-460E-BEDA-D9FBC8B62BCD}"/>
              </c:ext>
            </c:extLst>
          </c:dPt>
          <c:dPt>
            <c:idx val="11"/>
            <c:invertIfNegative val="0"/>
            <c:bubble3D val="0"/>
            <c:spPr>
              <a:solidFill>
                <a:schemeClr val="tx2">
                  <a:alpha val="1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1796-49B7-8697-2E0E7B562F03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'Q1'!$A$1:$A$22</c:f>
              <c:strCache>
                <c:ptCount val="22"/>
                <c:pt idx="0">
                  <c:v>bridž</c:v>
                </c:pt>
                <c:pt idx="1">
                  <c:v>aikido</c:v>
                </c:pt>
                <c:pt idx="2">
                  <c:v>ju-jitsu</c:v>
                </c:pt>
                <c:pt idx="3">
                  <c:v>soft tenis</c:v>
                </c:pt>
                <c:pt idx="4">
                  <c:v>dráhový golf</c:v>
                </c:pt>
                <c:pt idx="5">
                  <c:v>kendo</c:v>
                </c:pt>
                <c:pt idx="6">
                  <c:v>lakros</c:v>
                </c:pt>
                <c:pt idx="7">
                  <c:v>ľadové kužele</c:v>
                </c:pt>
                <c:pt idx="8">
                  <c:v>raketbal</c:v>
                </c:pt>
                <c:pt idx="9">
                  <c:v>bandy hokej</c:v>
                </c:pt>
                <c:pt idx="10">
                  <c:v>dračie lode</c:v>
                </c:pt>
                <c:pt idx="11">
                  <c:v>netbal</c:v>
                </c:pt>
                <c:pt idx="12">
                  <c:v>sambo</c:v>
                </c:pt>
                <c:pt idx="13">
                  <c:v>fistbal</c:v>
                </c:pt>
                <c:pt idx="14">
                  <c:v>wushu</c:v>
                </c:pt>
                <c:pt idx="15">
                  <c:v>boccia</c:v>
                </c:pt>
                <c:pt idx="16">
                  <c:v>go</c:v>
                </c:pt>
                <c:pt idx="17">
                  <c:v>korfbal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boule lyonnaise</c:v>
                </c:pt>
                <c:pt idx="21">
                  <c:v>savate</c:v>
                </c:pt>
              </c:strCache>
            </c:strRef>
          </c:cat>
          <c:val>
            <c:numRef>
              <c:f>'Q1'!$B$1:$B$22</c:f>
              <c:numCache>
                <c:formatCode>0</c:formatCode>
                <c:ptCount val="22"/>
                <c:pt idx="0">
                  <c:v>74.3</c:v>
                </c:pt>
                <c:pt idx="1">
                  <c:v>72.33</c:v>
                </c:pt>
                <c:pt idx="2">
                  <c:v>71.92</c:v>
                </c:pt>
                <c:pt idx="3">
                  <c:v>71.760000000000005</c:v>
                </c:pt>
                <c:pt idx="4">
                  <c:v>65.02</c:v>
                </c:pt>
                <c:pt idx="5">
                  <c:v>63.05</c:v>
                </c:pt>
                <c:pt idx="6">
                  <c:v>62.56</c:v>
                </c:pt>
                <c:pt idx="7">
                  <c:v>62.4</c:v>
                </c:pt>
                <c:pt idx="8">
                  <c:v>56.08</c:v>
                </c:pt>
                <c:pt idx="9">
                  <c:v>49.59</c:v>
                </c:pt>
                <c:pt idx="10">
                  <c:v>49.43</c:v>
                </c:pt>
                <c:pt idx="11">
                  <c:v>45.07</c:v>
                </c:pt>
                <c:pt idx="12">
                  <c:v>44.99</c:v>
                </c:pt>
                <c:pt idx="13">
                  <c:v>40.89</c:v>
                </c:pt>
                <c:pt idx="14">
                  <c:v>40.64</c:v>
                </c:pt>
                <c:pt idx="15">
                  <c:v>40.31</c:v>
                </c:pt>
                <c:pt idx="16">
                  <c:v>40.15</c:v>
                </c:pt>
                <c:pt idx="17">
                  <c:v>39</c:v>
                </c:pt>
                <c:pt idx="18">
                  <c:v>38.1</c:v>
                </c:pt>
                <c:pt idx="19">
                  <c:v>37.270000000000003</c:v>
                </c:pt>
                <c:pt idx="20">
                  <c:v>37.11</c:v>
                </c:pt>
                <c:pt idx="21">
                  <c:v>36.78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E87-48E0-B3A1-8C2101F6A9F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17"/>
        <c:overlap val="100"/>
        <c:axId val="205251520"/>
        <c:axId val="205252080"/>
      </c:barChart>
      <c:catAx>
        <c:axId val="205251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05252080"/>
        <c:crosses val="autoZero"/>
        <c:auto val="1"/>
        <c:lblAlgn val="ctr"/>
        <c:lblOffset val="100"/>
        <c:noMultiLvlLbl val="0"/>
      </c:catAx>
      <c:valAx>
        <c:axId val="205252080"/>
        <c:scaling>
          <c:orientation val="minMax"/>
          <c:max val="10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205251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268929766497834"/>
          <c:y val="2.25337373268998E-2"/>
          <c:w val="0.82798679807639564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Sheet1!$B$2:$B$26</c:f>
              <c:numCache>
                <c:formatCode>0</c:formatCode>
                <c:ptCount val="25"/>
                <c:pt idx="0">
                  <c:v>40.558292282430216</c:v>
                </c:pt>
                <c:pt idx="1">
                  <c:v>18.883415435139572</c:v>
                </c:pt>
                <c:pt idx="2">
                  <c:v>20.689655172413794</c:v>
                </c:pt>
                <c:pt idx="3">
                  <c:v>23.973727422003286</c:v>
                </c:pt>
                <c:pt idx="4">
                  <c:v>22.906403940886698</c:v>
                </c:pt>
                <c:pt idx="5">
                  <c:v>16.502463054187192</c:v>
                </c:pt>
                <c:pt idx="6">
                  <c:v>13.957307060755337</c:v>
                </c:pt>
                <c:pt idx="7">
                  <c:v>13.793103448275861</c:v>
                </c:pt>
                <c:pt idx="8">
                  <c:v>13.136288998357964</c:v>
                </c:pt>
                <c:pt idx="9">
                  <c:v>10.673234811165845</c:v>
                </c:pt>
                <c:pt idx="10">
                  <c:v>10.016420361247947</c:v>
                </c:pt>
                <c:pt idx="11">
                  <c:v>10.509031198686371</c:v>
                </c:pt>
                <c:pt idx="12">
                  <c:v>9.1133004926108381</c:v>
                </c:pt>
                <c:pt idx="13">
                  <c:v>12.725779967159278</c:v>
                </c:pt>
                <c:pt idx="14">
                  <c:v>12.97208538587849</c:v>
                </c:pt>
                <c:pt idx="15">
                  <c:v>9.0311986863711002</c:v>
                </c:pt>
                <c:pt idx="16">
                  <c:v>6.8965517241379306</c:v>
                </c:pt>
                <c:pt idx="17">
                  <c:v>6.5681444991789819</c:v>
                </c:pt>
                <c:pt idx="18">
                  <c:v>6.403940886699508</c:v>
                </c:pt>
                <c:pt idx="19">
                  <c:v>7.389162561576355</c:v>
                </c:pt>
                <c:pt idx="20">
                  <c:v>7.9638752052545154</c:v>
                </c:pt>
                <c:pt idx="21">
                  <c:v>6.8965517241379306</c:v>
                </c:pt>
                <c:pt idx="22">
                  <c:v>6.5681444991789819</c:v>
                </c:pt>
                <c:pt idx="23">
                  <c:v>6.0755336617405584</c:v>
                </c:pt>
                <c:pt idx="24">
                  <c:v>4.5977011494252871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Sheet1!$C$2:$C$26</c:f>
              <c:numCache>
                <c:formatCode>0</c:formatCode>
                <c:ptCount val="25"/>
                <c:pt idx="0">
                  <c:v>13.218390804597702</c:v>
                </c:pt>
                <c:pt idx="1">
                  <c:v>11.658456486042693</c:v>
                </c:pt>
                <c:pt idx="2">
                  <c:v>10.344827586206897</c:v>
                </c:pt>
                <c:pt idx="3">
                  <c:v>8.9490968801313624</c:v>
                </c:pt>
                <c:pt idx="4">
                  <c:v>8.8669950738916263</c:v>
                </c:pt>
                <c:pt idx="5">
                  <c:v>8.7027914614121507</c:v>
                </c:pt>
                <c:pt idx="6">
                  <c:v>7.3070607553366171</c:v>
                </c:pt>
                <c:pt idx="7">
                  <c:v>7.4712643678160928</c:v>
                </c:pt>
                <c:pt idx="8">
                  <c:v>7.4712643678160928</c:v>
                </c:pt>
                <c:pt idx="9">
                  <c:v>6.9786535303776684</c:v>
                </c:pt>
                <c:pt idx="10">
                  <c:v>6.8965517241379306</c:v>
                </c:pt>
                <c:pt idx="11">
                  <c:v>6.403940886699508</c:v>
                </c:pt>
                <c:pt idx="12">
                  <c:v>5.9934318555008215</c:v>
                </c:pt>
                <c:pt idx="13">
                  <c:v>5.500821018062398</c:v>
                </c:pt>
                <c:pt idx="14">
                  <c:v>5.4187192118226601</c:v>
                </c:pt>
                <c:pt idx="15">
                  <c:v>4.9261083743842367</c:v>
                </c:pt>
                <c:pt idx="16">
                  <c:v>4.5155993431855501</c:v>
                </c:pt>
                <c:pt idx="17">
                  <c:v>4.1871921182266005</c:v>
                </c:pt>
                <c:pt idx="18">
                  <c:v>5.0082101806239736</c:v>
                </c:pt>
                <c:pt idx="19">
                  <c:v>5.7471264367816088</c:v>
                </c:pt>
                <c:pt idx="20">
                  <c:v>5.4187192118226601</c:v>
                </c:pt>
                <c:pt idx="21">
                  <c:v>4.8440065681444997</c:v>
                </c:pt>
                <c:pt idx="22">
                  <c:v>4.7619047619047619</c:v>
                </c:pt>
                <c:pt idx="23">
                  <c:v>4.2692939244663384</c:v>
                </c:pt>
                <c:pt idx="24">
                  <c:v>4.1050903119868636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Sheet1!$D$2:$D$26</c:f>
              <c:numCache>
                <c:formatCode>0</c:formatCode>
                <c:ptCount val="25"/>
                <c:pt idx="0">
                  <c:v>9.277504105090312</c:v>
                </c:pt>
                <c:pt idx="1">
                  <c:v>10.098522167487685</c:v>
                </c:pt>
                <c:pt idx="2">
                  <c:v>8.6206896551724146</c:v>
                </c:pt>
                <c:pt idx="3">
                  <c:v>7.389162561576355</c:v>
                </c:pt>
                <c:pt idx="4">
                  <c:v>8.0459770114942533</c:v>
                </c:pt>
                <c:pt idx="5">
                  <c:v>9.9343185550082111</c:v>
                </c:pt>
                <c:pt idx="6">
                  <c:v>9.3596059113300498</c:v>
                </c:pt>
                <c:pt idx="7">
                  <c:v>8.3743842364532011</c:v>
                </c:pt>
                <c:pt idx="8">
                  <c:v>8.3743842364532011</c:v>
                </c:pt>
                <c:pt idx="9">
                  <c:v>7.389162561576355</c:v>
                </c:pt>
                <c:pt idx="10">
                  <c:v>8.5385878489326767</c:v>
                </c:pt>
                <c:pt idx="11">
                  <c:v>7.6354679802955667</c:v>
                </c:pt>
                <c:pt idx="12">
                  <c:v>7.4712643678160928</c:v>
                </c:pt>
                <c:pt idx="13">
                  <c:v>6.486042692939245</c:v>
                </c:pt>
                <c:pt idx="14">
                  <c:v>7.5533661740558298</c:v>
                </c:pt>
                <c:pt idx="15">
                  <c:v>7.8817733990147785</c:v>
                </c:pt>
                <c:pt idx="16">
                  <c:v>8.3743842364532011</c:v>
                </c:pt>
                <c:pt idx="17">
                  <c:v>6.6502463054187197</c:v>
                </c:pt>
                <c:pt idx="18">
                  <c:v>6.5681444991789819</c:v>
                </c:pt>
                <c:pt idx="19">
                  <c:v>5.6650246305418719</c:v>
                </c:pt>
                <c:pt idx="20">
                  <c:v>5.500821018062398</c:v>
                </c:pt>
                <c:pt idx="21">
                  <c:v>5.3366174055829223</c:v>
                </c:pt>
                <c:pt idx="22">
                  <c:v>5.9113300492610836</c:v>
                </c:pt>
                <c:pt idx="23">
                  <c:v>7.1428571428571423</c:v>
                </c:pt>
                <c:pt idx="24">
                  <c:v>6.8965517241379306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Sheet1!$E$2:$E$26</c:f>
              <c:numCache>
                <c:formatCode>0</c:formatCode>
                <c:ptCount val="25"/>
                <c:pt idx="0">
                  <c:v>5.9113300492610836</c:v>
                </c:pt>
                <c:pt idx="1">
                  <c:v>9.0311986863711002</c:v>
                </c:pt>
                <c:pt idx="2">
                  <c:v>9.6059113300492598</c:v>
                </c:pt>
                <c:pt idx="3">
                  <c:v>6.8965517241379306</c:v>
                </c:pt>
                <c:pt idx="4">
                  <c:v>6.9786535303776684</c:v>
                </c:pt>
                <c:pt idx="5">
                  <c:v>10.426929392446633</c:v>
                </c:pt>
                <c:pt idx="6">
                  <c:v>9.8522167487684733</c:v>
                </c:pt>
                <c:pt idx="7">
                  <c:v>7.7175697865353037</c:v>
                </c:pt>
                <c:pt idx="8">
                  <c:v>8.5385878489326767</c:v>
                </c:pt>
                <c:pt idx="9">
                  <c:v>10.344827586206897</c:v>
                </c:pt>
                <c:pt idx="10">
                  <c:v>8.7848932676518885</c:v>
                </c:pt>
                <c:pt idx="11">
                  <c:v>9.0311986863711002</c:v>
                </c:pt>
                <c:pt idx="12">
                  <c:v>9.3596059113300498</c:v>
                </c:pt>
                <c:pt idx="13">
                  <c:v>8.1280788177339893</c:v>
                </c:pt>
                <c:pt idx="14">
                  <c:v>7.7996715927750415</c:v>
                </c:pt>
                <c:pt idx="15">
                  <c:v>8.7848932676518885</c:v>
                </c:pt>
                <c:pt idx="16">
                  <c:v>7.7996715927750415</c:v>
                </c:pt>
                <c:pt idx="17">
                  <c:v>7.8817733990147785</c:v>
                </c:pt>
                <c:pt idx="18">
                  <c:v>7.7996715927750415</c:v>
                </c:pt>
                <c:pt idx="19">
                  <c:v>7.5533661740558298</c:v>
                </c:pt>
                <c:pt idx="20">
                  <c:v>6.8965517241379306</c:v>
                </c:pt>
                <c:pt idx="21">
                  <c:v>6.9786535303776684</c:v>
                </c:pt>
                <c:pt idx="22">
                  <c:v>5.8292282430213467</c:v>
                </c:pt>
                <c:pt idx="23">
                  <c:v>6.1576354679802954</c:v>
                </c:pt>
                <c:pt idx="24">
                  <c:v>6.8144499178981937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Sheet1!$F$2:$F$26</c:f>
              <c:numCache>
                <c:formatCode>0</c:formatCode>
                <c:ptCount val="25"/>
                <c:pt idx="0">
                  <c:v>4.3513957307060753</c:v>
                </c:pt>
                <c:pt idx="1">
                  <c:v>7.9638752052545154</c:v>
                </c:pt>
                <c:pt idx="2">
                  <c:v>7.389162561576355</c:v>
                </c:pt>
                <c:pt idx="3">
                  <c:v>5.1724137931034484</c:v>
                </c:pt>
                <c:pt idx="4">
                  <c:v>6.5681444991789819</c:v>
                </c:pt>
                <c:pt idx="5">
                  <c:v>8.6206896551724146</c:v>
                </c:pt>
                <c:pt idx="6">
                  <c:v>7.7996715927750415</c:v>
                </c:pt>
                <c:pt idx="7">
                  <c:v>8.2101806239737272</c:v>
                </c:pt>
                <c:pt idx="8">
                  <c:v>7.0607553366174054</c:v>
                </c:pt>
                <c:pt idx="9">
                  <c:v>9.277504105090312</c:v>
                </c:pt>
                <c:pt idx="10">
                  <c:v>8.7027914614121507</c:v>
                </c:pt>
                <c:pt idx="11">
                  <c:v>7.3070607553366171</c:v>
                </c:pt>
                <c:pt idx="12">
                  <c:v>8.8669950738916263</c:v>
                </c:pt>
                <c:pt idx="13">
                  <c:v>7.2249589490968793</c:v>
                </c:pt>
                <c:pt idx="14">
                  <c:v>6.8144499178981937</c:v>
                </c:pt>
                <c:pt idx="15">
                  <c:v>7.389162561576355</c:v>
                </c:pt>
                <c:pt idx="16">
                  <c:v>8.6206896551724146</c:v>
                </c:pt>
                <c:pt idx="17">
                  <c:v>6.486042692939245</c:v>
                </c:pt>
                <c:pt idx="18">
                  <c:v>6.6502463054187197</c:v>
                </c:pt>
                <c:pt idx="19">
                  <c:v>7.6354679802955667</c:v>
                </c:pt>
                <c:pt idx="20">
                  <c:v>6.6502463054187197</c:v>
                </c:pt>
                <c:pt idx="21">
                  <c:v>7.5533661740558298</c:v>
                </c:pt>
                <c:pt idx="22">
                  <c:v>8.5385878489326767</c:v>
                </c:pt>
                <c:pt idx="23">
                  <c:v>7.2249589490968793</c:v>
                </c:pt>
                <c:pt idx="24">
                  <c:v>8.4564860426929389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Sheet1!$G$2:$G$26</c:f>
              <c:numCache>
                <c:formatCode>0</c:formatCode>
                <c:ptCount val="25"/>
                <c:pt idx="0">
                  <c:v>5.3366174055829223</c:v>
                </c:pt>
                <c:pt idx="1">
                  <c:v>12.233169129720855</c:v>
                </c:pt>
                <c:pt idx="2">
                  <c:v>10.673234811165845</c:v>
                </c:pt>
                <c:pt idx="3">
                  <c:v>9.6880131362889994</c:v>
                </c:pt>
                <c:pt idx="4">
                  <c:v>10.098522167487685</c:v>
                </c:pt>
                <c:pt idx="5">
                  <c:v>11.001642036124796</c:v>
                </c:pt>
                <c:pt idx="6">
                  <c:v>12.315270935960591</c:v>
                </c:pt>
                <c:pt idx="7">
                  <c:v>11.16584564860427</c:v>
                </c:pt>
                <c:pt idx="8">
                  <c:v>11.576354679802956</c:v>
                </c:pt>
                <c:pt idx="9">
                  <c:v>13.957307060755337</c:v>
                </c:pt>
                <c:pt idx="10">
                  <c:v>12.561576354679804</c:v>
                </c:pt>
                <c:pt idx="11">
                  <c:v>13.136288998357964</c:v>
                </c:pt>
                <c:pt idx="12">
                  <c:v>14.69622331691297</c:v>
                </c:pt>
                <c:pt idx="13">
                  <c:v>12.479474548440066</c:v>
                </c:pt>
                <c:pt idx="14">
                  <c:v>10.919540229885058</c:v>
                </c:pt>
                <c:pt idx="15">
                  <c:v>12.068965517241379</c:v>
                </c:pt>
                <c:pt idx="16">
                  <c:v>12.643678160919542</c:v>
                </c:pt>
                <c:pt idx="17">
                  <c:v>13.957307060755337</c:v>
                </c:pt>
                <c:pt idx="18">
                  <c:v>12.97208538587849</c:v>
                </c:pt>
                <c:pt idx="19">
                  <c:v>10.426929392446633</c:v>
                </c:pt>
                <c:pt idx="20">
                  <c:v>12.397372742200329</c:v>
                </c:pt>
                <c:pt idx="21">
                  <c:v>11.658456486042693</c:v>
                </c:pt>
                <c:pt idx="22">
                  <c:v>11.740558292282429</c:v>
                </c:pt>
                <c:pt idx="23">
                  <c:v>12.397372742200329</c:v>
                </c:pt>
                <c:pt idx="24">
                  <c:v>11.986863711001643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Sheet1!$H$2:$H$26</c:f>
              <c:numCache>
                <c:formatCode>0</c:formatCode>
                <c:ptCount val="25"/>
                <c:pt idx="0">
                  <c:v>3.6945812807881775</c:v>
                </c:pt>
                <c:pt idx="1">
                  <c:v>5.0903119868637114</c:v>
                </c:pt>
                <c:pt idx="2">
                  <c:v>5.5829228243021349</c:v>
                </c:pt>
                <c:pt idx="3">
                  <c:v>5.9934318555008215</c:v>
                </c:pt>
                <c:pt idx="4">
                  <c:v>6.486042692939245</c:v>
                </c:pt>
                <c:pt idx="5">
                  <c:v>6.8965517241379306</c:v>
                </c:pt>
                <c:pt idx="6">
                  <c:v>7.3070607553366171</c:v>
                </c:pt>
                <c:pt idx="7">
                  <c:v>6.486042692939245</c:v>
                </c:pt>
                <c:pt idx="8">
                  <c:v>6.8144499178981937</c:v>
                </c:pt>
                <c:pt idx="9">
                  <c:v>6.9786535303776684</c:v>
                </c:pt>
                <c:pt idx="10">
                  <c:v>8.8669950738916263</c:v>
                </c:pt>
                <c:pt idx="11">
                  <c:v>8.9490968801313624</c:v>
                </c:pt>
                <c:pt idx="12">
                  <c:v>8.7027914614121507</c:v>
                </c:pt>
                <c:pt idx="13">
                  <c:v>7.3070607553366171</c:v>
                </c:pt>
                <c:pt idx="14">
                  <c:v>6.9786535303776684</c:v>
                </c:pt>
                <c:pt idx="15">
                  <c:v>8.3743842364532011</c:v>
                </c:pt>
                <c:pt idx="16">
                  <c:v>8.5385878489326767</c:v>
                </c:pt>
                <c:pt idx="17">
                  <c:v>10.591133004926109</c:v>
                </c:pt>
                <c:pt idx="18">
                  <c:v>8.3743842364532011</c:v>
                </c:pt>
                <c:pt idx="19">
                  <c:v>8.3743842364532011</c:v>
                </c:pt>
                <c:pt idx="20">
                  <c:v>7.6354679802955667</c:v>
                </c:pt>
                <c:pt idx="21">
                  <c:v>8.8669950738916263</c:v>
                </c:pt>
                <c:pt idx="22">
                  <c:v>9.0311986863711002</c:v>
                </c:pt>
                <c:pt idx="23">
                  <c:v>10.180623973727423</c:v>
                </c:pt>
                <c:pt idx="24">
                  <c:v>8.3743842364532011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Sheet1!$I$2:$I$26</c:f>
              <c:numCache>
                <c:formatCode>0</c:formatCode>
                <c:ptCount val="25"/>
                <c:pt idx="0">
                  <c:v>3.0377668308702792</c:v>
                </c:pt>
                <c:pt idx="1">
                  <c:v>5.6650246305418719</c:v>
                </c:pt>
                <c:pt idx="2">
                  <c:v>6.2397372742200332</c:v>
                </c:pt>
                <c:pt idx="3">
                  <c:v>6.5681444991789819</c:v>
                </c:pt>
                <c:pt idx="4">
                  <c:v>5.8292282430213467</c:v>
                </c:pt>
                <c:pt idx="5">
                  <c:v>4.5977011494252871</c:v>
                </c:pt>
                <c:pt idx="6">
                  <c:v>5.9934318555008215</c:v>
                </c:pt>
                <c:pt idx="7">
                  <c:v>6.403940886699508</c:v>
                </c:pt>
                <c:pt idx="8">
                  <c:v>5.3366174055829223</c:v>
                </c:pt>
                <c:pt idx="9">
                  <c:v>6.7323481116584567</c:v>
                </c:pt>
                <c:pt idx="10">
                  <c:v>9.1954022988505741</c:v>
                </c:pt>
                <c:pt idx="11">
                  <c:v>7.7996715927750415</c:v>
                </c:pt>
                <c:pt idx="12">
                  <c:v>6.8965517241379306</c:v>
                </c:pt>
                <c:pt idx="13">
                  <c:v>7.6354679802955667</c:v>
                </c:pt>
                <c:pt idx="14">
                  <c:v>6.486042692939245</c:v>
                </c:pt>
                <c:pt idx="15">
                  <c:v>10.016420361247947</c:v>
                </c:pt>
                <c:pt idx="16">
                  <c:v>7.7175697865353037</c:v>
                </c:pt>
                <c:pt idx="17">
                  <c:v>8.7027914614121507</c:v>
                </c:pt>
                <c:pt idx="18">
                  <c:v>8.9490968801313624</c:v>
                </c:pt>
                <c:pt idx="19">
                  <c:v>8.6206896551724146</c:v>
                </c:pt>
                <c:pt idx="20">
                  <c:v>8.2101806239737272</c:v>
                </c:pt>
                <c:pt idx="21">
                  <c:v>8.9490968801313624</c:v>
                </c:pt>
                <c:pt idx="22">
                  <c:v>9.1133004926108381</c:v>
                </c:pt>
                <c:pt idx="23">
                  <c:v>8.1280788177339893</c:v>
                </c:pt>
                <c:pt idx="24">
                  <c:v>8.9490968801313624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Sheet1!$J$2:$J$26</c:f>
              <c:numCache>
                <c:formatCode>0</c:formatCode>
                <c:ptCount val="25"/>
                <c:pt idx="0">
                  <c:v>2.3809523809523809</c:v>
                </c:pt>
                <c:pt idx="1">
                  <c:v>3.1198686371100166</c:v>
                </c:pt>
                <c:pt idx="2">
                  <c:v>4.6798029556650249</c:v>
                </c:pt>
                <c:pt idx="3">
                  <c:v>4.6798029556650249</c:v>
                </c:pt>
                <c:pt idx="4">
                  <c:v>5.500821018062398</c:v>
                </c:pt>
                <c:pt idx="5">
                  <c:v>4.3513957307060753</c:v>
                </c:pt>
                <c:pt idx="6">
                  <c:v>5.2545155993431854</c:v>
                </c:pt>
                <c:pt idx="7">
                  <c:v>5.7471264367816088</c:v>
                </c:pt>
                <c:pt idx="8">
                  <c:v>5.8292282430213467</c:v>
                </c:pt>
                <c:pt idx="9">
                  <c:v>5.9934318555008215</c:v>
                </c:pt>
                <c:pt idx="10">
                  <c:v>6.486042692939245</c:v>
                </c:pt>
                <c:pt idx="11">
                  <c:v>6.9786535303776684</c:v>
                </c:pt>
                <c:pt idx="12">
                  <c:v>7.5533661740558298</c:v>
                </c:pt>
                <c:pt idx="13">
                  <c:v>6.2397372742200332</c:v>
                </c:pt>
                <c:pt idx="14">
                  <c:v>6.0755336617405584</c:v>
                </c:pt>
                <c:pt idx="15">
                  <c:v>6.486042692939245</c:v>
                </c:pt>
                <c:pt idx="16">
                  <c:v>7.4712643678160928</c:v>
                </c:pt>
                <c:pt idx="17">
                  <c:v>7.7996715927750415</c:v>
                </c:pt>
                <c:pt idx="18">
                  <c:v>8.5385878489326767</c:v>
                </c:pt>
                <c:pt idx="19">
                  <c:v>8.1280788177339893</c:v>
                </c:pt>
                <c:pt idx="20">
                  <c:v>7.8817733990147785</c:v>
                </c:pt>
                <c:pt idx="21">
                  <c:v>9.6880131362889994</c:v>
                </c:pt>
                <c:pt idx="22">
                  <c:v>9.4417077175697859</c:v>
                </c:pt>
                <c:pt idx="23">
                  <c:v>9.6059113300492598</c:v>
                </c:pt>
                <c:pt idx="24">
                  <c:v>7.1428571428571423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Sheet1!$K$2:$K$26</c:f>
              <c:numCache>
                <c:formatCode>0</c:formatCode>
                <c:ptCount val="25"/>
                <c:pt idx="0">
                  <c:v>3.3661740558292284</c:v>
                </c:pt>
                <c:pt idx="1">
                  <c:v>4.3513957307060753</c:v>
                </c:pt>
                <c:pt idx="2">
                  <c:v>4.0229885057471266</c:v>
                </c:pt>
                <c:pt idx="3">
                  <c:v>5.4187192118226601</c:v>
                </c:pt>
                <c:pt idx="4">
                  <c:v>5.7471264367816088</c:v>
                </c:pt>
                <c:pt idx="5">
                  <c:v>5.3366174055829223</c:v>
                </c:pt>
                <c:pt idx="6">
                  <c:v>5.0903119868637114</c:v>
                </c:pt>
                <c:pt idx="7">
                  <c:v>6.1576354679802954</c:v>
                </c:pt>
                <c:pt idx="8">
                  <c:v>6.486042692939245</c:v>
                </c:pt>
                <c:pt idx="9">
                  <c:v>7.0607553366174054</c:v>
                </c:pt>
                <c:pt idx="10">
                  <c:v>5.0903119868637114</c:v>
                </c:pt>
                <c:pt idx="11">
                  <c:v>6.486042692939245</c:v>
                </c:pt>
                <c:pt idx="12">
                  <c:v>5.9113300492610836</c:v>
                </c:pt>
                <c:pt idx="13">
                  <c:v>6.8144499178981937</c:v>
                </c:pt>
                <c:pt idx="14">
                  <c:v>9.1133004926108381</c:v>
                </c:pt>
                <c:pt idx="15">
                  <c:v>6.7323481116584567</c:v>
                </c:pt>
                <c:pt idx="16">
                  <c:v>7.8817733990147785</c:v>
                </c:pt>
                <c:pt idx="17">
                  <c:v>8.5385878489326767</c:v>
                </c:pt>
                <c:pt idx="18">
                  <c:v>7.7175697865353037</c:v>
                </c:pt>
                <c:pt idx="19">
                  <c:v>8.5385878489326767</c:v>
                </c:pt>
                <c:pt idx="20">
                  <c:v>9.1133004926108381</c:v>
                </c:pt>
                <c:pt idx="21">
                  <c:v>8.8669950738916263</c:v>
                </c:pt>
                <c:pt idx="22">
                  <c:v>7.6354679802955667</c:v>
                </c:pt>
                <c:pt idx="23">
                  <c:v>8.8669950738916263</c:v>
                </c:pt>
                <c:pt idx="24">
                  <c:v>8.6206896551724146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Sheet1!$L$2:$L$26</c:f>
              <c:numCache>
                <c:formatCode>0</c:formatCode>
                <c:ptCount val="25"/>
                <c:pt idx="0">
                  <c:v>7.0607553366174054</c:v>
                </c:pt>
                <c:pt idx="1">
                  <c:v>10.344827586206897</c:v>
                </c:pt>
                <c:pt idx="2">
                  <c:v>10.591133004926109</c:v>
                </c:pt>
                <c:pt idx="3">
                  <c:v>12.807881773399016</c:v>
                </c:pt>
                <c:pt idx="4">
                  <c:v>11.740558292282429</c:v>
                </c:pt>
                <c:pt idx="5">
                  <c:v>12.479474548440066</c:v>
                </c:pt>
                <c:pt idx="6">
                  <c:v>13.793103448275861</c:v>
                </c:pt>
                <c:pt idx="7">
                  <c:v>15.845648604269295</c:v>
                </c:pt>
                <c:pt idx="8">
                  <c:v>15.435139573070607</c:v>
                </c:pt>
                <c:pt idx="9">
                  <c:v>13.711001642036125</c:v>
                </c:pt>
                <c:pt idx="10">
                  <c:v>13.793103448275861</c:v>
                </c:pt>
                <c:pt idx="11">
                  <c:v>14.367816091954023</c:v>
                </c:pt>
                <c:pt idx="12">
                  <c:v>14.367816091954023</c:v>
                </c:pt>
                <c:pt idx="13">
                  <c:v>17.980295566502463</c:v>
                </c:pt>
                <c:pt idx="14">
                  <c:v>17.405582922824301</c:v>
                </c:pt>
                <c:pt idx="15">
                  <c:v>15.517241379310345</c:v>
                </c:pt>
                <c:pt idx="16">
                  <c:v>17.569786535303777</c:v>
                </c:pt>
                <c:pt idx="17">
                  <c:v>17.241379310344829</c:v>
                </c:pt>
                <c:pt idx="18">
                  <c:v>18.96551724137931</c:v>
                </c:pt>
                <c:pt idx="19">
                  <c:v>20.44334975369458</c:v>
                </c:pt>
                <c:pt idx="20">
                  <c:v>20.19704433497537</c:v>
                </c:pt>
                <c:pt idx="21">
                  <c:v>18.0623973727422</c:v>
                </c:pt>
                <c:pt idx="22">
                  <c:v>18.801313628899834</c:v>
                </c:pt>
                <c:pt idx="23">
                  <c:v>18.0623973727422</c:v>
                </c:pt>
                <c:pt idx="24">
                  <c:v>19.047619047619047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nepoznám tento šport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lyžovanie</c:v>
                </c:pt>
                <c:pt idx="2">
                  <c:v>cyklistika</c:v>
                </c:pt>
                <c:pt idx="3">
                  <c:v>futbal</c:v>
                </c:pt>
                <c:pt idx="4">
                  <c:v>krasokorčuľovanie</c:v>
                </c:pt>
                <c:pt idx="5">
                  <c:v>tenis</c:v>
                </c:pt>
                <c:pt idx="6">
                  <c:v>atletika</c:v>
                </c:pt>
                <c:pt idx="7">
                  <c:v>automobilový šport</c:v>
                </c:pt>
                <c:pt idx="8">
                  <c:v>biatlon</c:v>
                </c:pt>
                <c:pt idx="9">
                  <c:v>volejbal</c:v>
                </c:pt>
                <c:pt idx="10">
                  <c:v>gymnastika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motocyklový šport</c:v>
                </c:pt>
                <c:pt idx="14">
                  <c:v>tanečný šport</c:v>
                </c:pt>
                <c:pt idx="15">
                  <c:v>basketbal</c:v>
                </c:pt>
                <c:pt idx="16">
                  <c:v>kanoistika</c:v>
                </c:pt>
                <c:pt idx="17">
                  <c:v>stolný tenis</c:v>
                </c:pt>
                <c:pt idx="18">
                  <c:v>rýchlokorčuľovanie</c:v>
                </c:pt>
                <c:pt idx="19">
                  <c:v>jazdectvo</c:v>
                </c:pt>
                <c:pt idx="20">
                  <c:v>letecké športy</c:v>
                </c:pt>
                <c:pt idx="21">
                  <c:v>biliard</c:v>
                </c:pt>
                <c:pt idx="22">
                  <c:v>bowling</c:v>
                </c:pt>
                <c:pt idx="23">
                  <c:v>bedminton</c:v>
                </c:pt>
                <c:pt idx="24">
                  <c:v>triatlon</c:v>
                </c:pt>
              </c:strCache>
            </c:strRef>
          </c:cat>
          <c:val>
            <c:numRef>
              <c:f>Sheet1!$M$2:$M$26</c:f>
              <c:numCache>
                <c:formatCode>0</c:formatCode>
                <c:ptCount val="25"/>
                <c:pt idx="0">
                  <c:v>1.8062397372742198</c:v>
                </c:pt>
                <c:pt idx="1">
                  <c:v>1.5599343185550083</c:v>
                </c:pt>
                <c:pt idx="2">
                  <c:v>1.5599343185550083</c:v>
                </c:pt>
                <c:pt idx="3">
                  <c:v>2.4630541871921183</c:v>
                </c:pt>
                <c:pt idx="4">
                  <c:v>1.2315270935960592</c:v>
                </c:pt>
                <c:pt idx="5">
                  <c:v>1.1494252873563218</c:v>
                </c:pt>
                <c:pt idx="6">
                  <c:v>1.9704433497536946</c:v>
                </c:pt>
                <c:pt idx="7">
                  <c:v>2.6272577996715927</c:v>
                </c:pt>
                <c:pt idx="8">
                  <c:v>3.9408866995073892</c:v>
                </c:pt>
                <c:pt idx="9">
                  <c:v>0.90311986863710991</c:v>
                </c:pt>
                <c:pt idx="10">
                  <c:v>1.0673234811165846</c:v>
                </c:pt>
                <c:pt idx="11">
                  <c:v>1.3957307060755337</c:v>
                </c:pt>
                <c:pt idx="12">
                  <c:v>1.0673234811165846</c:v>
                </c:pt>
                <c:pt idx="13">
                  <c:v>1.4778325123152709</c:v>
                </c:pt>
                <c:pt idx="14">
                  <c:v>2.4630541871921183</c:v>
                </c:pt>
                <c:pt idx="15">
                  <c:v>2.7914614121510675</c:v>
                </c:pt>
                <c:pt idx="16">
                  <c:v>1.9704433497536946</c:v>
                </c:pt>
                <c:pt idx="17">
                  <c:v>1.3957307060755337</c:v>
                </c:pt>
                <c:pt idx="18">
                  <c:v>2.0525451559934318</c:v>
                </c:pt>
                <c:pt idx="19">
                  <c:v>1.4778325123152709</c:v>
                </c:pt>
                <c:pt idx="20">
                  <c:v>2.1346469622331692</c:v>
                </c:pt>
                <c:pt idx="21">
                  <c:v>2.2988505747126435</c:v>
                </c:pt>
                <c:pt idx="22">
                  <c:v>2.6272577996715927</c:v>
                </c:pt>
                <c:pt idx="23">
                  <c:v>1.8883415435139574</c:v>
                </c:pt>
                <c:pt idx="24">
                  <c:v>5.0082101806239736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80-4548-A5D6-0FBEB2F3976C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06045696"/>
        <c:axId val="206046256"/>
      </c:barChart>
      <c:catAx>
        <c:axId val="206045696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206046256"/>
        <c:crosses val="autoZero"/>
        <c:auto val="1"/>
        <c:lblAlgn val="ctr"/>
        <c:lblOffset val="100"/>
        <c:noMultiLvlLbl val="0"/>
      </c:catAx>
      <c:valAx>
        <c:axId val="206046256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2060456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036707564592513"/>
          <c:y val="2.25337373268998E-2"/>
          <c:w val="0.8303090200954486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Sheet1!$B$2:$B$26</c:f>
              <c:numCache>
                <c:formatCode>0</c:formatCode>
                <c:ptCount val="25"/>
                <c:pt idx="0">
                  <c:v>6.1576354679802954</c:v>
                </c:pt>
                <c:pt idx="1">
                  <c:v>5.7471264367816088</c:v>
                </c:pt>
                <c:pt idx="2">
                  <c:v>5.0082101806239736</c:v>
                </c:pt>
                <c:pt idx="3">
                  <c:v>5.9934318555008215</c:v>
                </c:pt>
                <c:pt idx="4">
                  <c:v>4.1871921182266005</c:v>
                </c:pt>
                <c:pt idx="5">
                  <c:v>6.9786535303776684</c:v>
                </c:pt>
                <c:pt idx="6">
                  <c:v>5.6650246305418719</c:v>
                </c:pt>
                <c:pt idx="7">
                  <c:v>4.7619047619047619</c:v>
                </c:pt>
                <c:pt idx="8">
                  <c:v>3.8587848932676518</c:v>
                </c:pt>
                <c:pt idx="9">
                  <c:v>4.4334975369458132</c:v>
                </c:pt>
                <c:pt idx="10">
                  <c:v>4.5155993431855501</c:v>
                </c:pt>
                <c:pt idx="11">
                  <c:v>6.9786535303776684</c:v>
                </c:pt>
                <c:pt idx="12">
                  <c:v>4.2692939244663384</c:v>
                </c:pt>
                <c:pt idx="13">
                  <c:v>4.9261083743842367</c:v>
                </c:pt>
                <c:pt idx="14">
                  <c:v>4.3513957307060753</c:v>
                </c:pt>
                <c:pt idx="15">
                  <c:v>5.0903119868637114</c:v>
                </c:pt>
                <c:pt idx="16">
                  <c:v>4.1871921182266005</c:v>
                </c:pt>
                <c:pt idx="17">
                  <c:v>5.6650246305418719</c:v>
                </c:pt>
                <c:pt idx="18">
                  <c:v>6.0755336617405584</c:v>
                </c:pt>
                <c:pt idx="19">
                  <c:v>2.7914614121510675</c:v>
                </c:pt>
                <c:pt idx="20">
                  <c:v>4.3513957307060753</c:v>
                </c:pt>
                <c:pt idx="21">
                  <c:v>3.4482758620689653</c:v>
                </c:pt>
                <c:pt idx="22">
                  <c:v>4.2692939244663384</c:v>
                </c:pt>
                <c:pt idx="23">
                  <c:v>4.1871921182266005</c:v>
                </c:pt>
                <c:pt idx="24">
                  <c:v>3.284072249589491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Sheet1!$C$2:$C$26</c:f>
              <c:numCache>
                <c:formatCode>0</c:formatCode>
                <c:ptCount val="25"/>
                <c:pt idx="0">
                  <c:v>5.0903119868637114</c:v>
                </c:pt>
                <c:pt idx="1">
                  <c:v>5.0082101806239736</c:v>
                </c:pt>
                <c:pt idx="2">
                  <c:v>3.6945812807881775</c:v>
                </c:pt>
                <c:pt idx="3">
                  <c:v>4.4334975369458132</c:v>
                </c:pt>
                <c:pt idx="4">
                  <c:v>3.6945812807881775</c:v>
                </c:pt>
                <c:pt idx="5">
                  <c:v>4.4334975369458132</c:v>
                </c:pt>
                <c:pt idx="6">
                  <c:v>3.9408866995073892</c:v>
                </c:pt>
                <c:pt idx="7">
                  <c:v>3.6945812807881775</c:v>
                </c:pt>
                <c:pt idx="8">
                  <c:v>3.1198686371100166</c:v>
                </c:pt>
                <c:pt idx="9">
                  <c:v>3.9408866995073892</c:v>
                </c:pt>
                <c:pt idx="10">
                  <c:v>3.8587848932676518</c:v>
                </c:pt>
                <c:pt idx="11">
                  <c:v>4.5977011494252871</c:v>
                </c:pt>
                <c:pt idx="12">
                  <c:v>3.5303776683087027</c:v>
                </c:pt>
                <c:pt idx="13">
                  <c:v>2.5451559934318557</c:v>
                </c:pt>
                <c:pt idx="14">
                  <c:v>3.6124794745484397</c:v>
                </c:pt>
                <c:pt idx="15">
                  <c:v>3.6124794745484397</c:v>
                </c:pt>
                <c:pt idx="16">
                  <c:v>2.4630541871921183</c:v>
                </c:pt>
                <c:pt idx="17">
                  <c:v>4.2692939244663384</c:v>
                </c:pt>
                <c:pt idx="18">
                  <c:v>4.2692939244663384</c:v>
                </c:pt>
                <c:pt idx="19">
                  <c:v>2.1346469622331692</c:v>
                </c:pt>
                <c:pt idx="20">
                  <c:v>3.7766830870279149</c:v>
                </c:pt>
                <c:pt idx="21">
                  <c:v>2.2988505747126435</c:v>
                </c:pt>
                <c:pt idx="22">
                  <c:v>2.7093596059113301</c:v>
                </c:pt>
                <c:pt idx="23">
                  <c:v>2.9556650246305418</c:v>
                </c:pt>
                <c:pt idx="24">
                  <c:v>2.3809523809523809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Sheet1!$D$2:$D$26</c:f>
              <c:numCache>
                <c:formatCode>0</c:formatCode>
                <c:ptCount val="25"/>
                <c:pt idx="0">
                  <c:v>5.3366174055829223</c:v>
                </c:pt>
                <c:pt idx="1">
                  <c:v>4.8440065681444997</c:v>
                </c:pt>
                <c:pt idx="2">
                  <c:v>4.8440065681444997</c:v>
                </c:pt>
                <c:pt idx="3">
                  <c:v>4.6798029556650249</c:v>
                </c:pt>
                <c:pt idx="4">
                  <c:v>4.6798029556650249</c:v>
                </c:pt>
                <c:pt idx="5">
                  <c:v>4.0229885057471266</c:v>
                </c:pt>
                <c:pt idx="6">
                  <c:v>5.0903119868637114</c:v>
                </c:pt>
                <c:pt idx="7">
                  <c:v>4.0229885057471266</c:v>
                </c:pt>
                <c:pt idx="8">
                  <c:v>5.7471264367816088</c:v>
                </c:pt>
                <c:pt idx="9">
                  <c:v>4.8440065681444997</c:v>
                </c:pt>
                <c:pt idx="10">
                  <c:v>4.5977011494252871</c:v>
                </c:pt>
                <c:pt idx="11">
                  <c:v>3.8587848932676518</c:v>
                </c:pt>
                <c:pt idx="12">
                  <c:v>3.7766830870279149</c:v>
                </c:pt>
                <c:pt idx="13">
                  <c:v>4.9261083743842367</c:v>
                </c:pt>
                <c:pt idx="14">
                  <c:v>4.3513957307060753</c:v>
                </c:pt>
                <c:pt idx="15">
                  <c:v>4.2692939244663384</c:v>
                </c:pt>
                <c:pt idx="16">
                  <c:v>4.5977011494252871</c:v>
                </c:pt>
                <c:pt idx="17">
                  <c:v>5.1724137931034484</c:v>
                </c:pt>
                <c:pt idx="18">
                  <c:v>2.3809523809523809</c:v>
                </c:pt>
                <c:pt idx="19">
                  <c:v>4.4334975369458132</c:v>
                </c:pt>
                <c:pt idx="20">
                  <c:v>4.3513957307060753</c:v>
                </c:pt>
                <c:pt idx="21">
                  <c:v>3.6124794745484397</c:v>
                </c:pt>
                <c:pt idx="22">
                  <c:v>4.1871921182266005</c:v>
                </c:pt>
                <c:pt idx="23">
                  <c:v>2.8735632183908044</c:v>
                </c:pt>
                <c:pt idx="24">
                  <c:v>4.1871921182266005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Sheet1!$E$2:$E$26</c:f>
              <c:numCache>
                <c:formatCode>0</c:formatCode>
                <c:ptCount val="25"/>
                <c:pt idx="0">
                  <c:v>6.3218390804597711</c:v>
                </c:pt>
                <c:pt idx="1">
                  <c:v>7.9638752052545154</c:v>
                </c:pt>
                <c:pt idx="2">
                  <c:v>7.0607553366174054</c:v>
                </c:pt>
                <c:pt idx="3">
                  <c:v>6.7323481116584567</c:v>
                </c:pt>
                <c:pt idx="4">
                  <c:v>7.7996715927750415</c:v>
                </c:pt>
                <c:pt idx="5">
                  <c:v>6.5681444991789819</c:v>
                </c:pt>
                <c:pt idx="6">
                  <c:v>7.6354679802955667</c:v>
                </c:pt>
                <c:pt idx="7">
                  <c:v>4.9261083743842367</c:v>
                </c:pt>
                <c:pt idx="8">
                  <c:v>5.6650246305418719</c:v>
                </c:pt>
                <c:pt idx="9">
                  <c:v>6.8965517241379306</c:v>
                </c:pt>
                <c:pt idx="10">
                  <c:v>5.8292282430213467</c:v>
                </c:pt>
                <c:pt idx="11">
                  <c:v>4.5155993431855501</c:v>
                </c:pt>
                <c:pt idx="12">
                  <c:v>5.8292282430213467</c:v>
                </c:pt>
                <c:pt idx="13">
                  <c:v>6.2397372742200332</c:v>
                </c:pt>
                <c:pt idx="14">
                  <c:v>5.8292282430213467</c:v>
                </c:pt>
                <c:pt idx="15">
                  <c:v>4.4334975369458132</c:v>
                </c:pt>
                <c:pt idx="16">
                  <c:v>5.5829228243021349</c:v>
                </c:pt>
                <c:pt idx="17">
                  <c:v>6.3218390804597711</c:v>
                </c:pt>
                <c:pt idx="18">
                  <c:v>3.5303776683087027</c:v>
                </c:pt>
                <c:pt idx="19">
                  <c:v>3.8587848932676518</c:v>
                </c:pt>
                <c:pt idx="20">
                  <c:v>5.4187192118226601</c:v>
                </c:pt>
                <c:pt idx="21">
                  <c:v>4.8440065681444997</c:v>
                </c:pt>
                <c:pt idx="22">
                  <c:v>5.5829228243021349</c:v>
                </c:pt>
                <c:pt idx="23">
                  <c:v>4.6798029556650249</c:v>
                </c:pt>
                <c:pt idx="24">
                  <c:v>6.3218390804597711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Sheet1!$F$2:$F$26</c:f>
              <c:numCache>
                <c:formatCode>0</c:formatCode>
                <c:ptCount val="25"/>
                <c:pt idx="0">
                  <c:v>7.389162561576355</c:v>
                </c:pt>
                <c:pt idx="1">
                  <c:v>5.9934318555008215</c:v>
                </c:pt>
                <c:pt idx="2">
                  <c:v>7.2249589490968793</c:v>
                </c:pt>
                <c:pt idx="3">
                  <c:v>6.8965517241379306</c:v>
                </c:pt>
                <c:pt idx="4">
                  <c:v>8.6206896551724146</c:v>
                </c:pt>
                <c:pt idx="5">
                  <c:v>6.403940886699508</c:v>
                </c:pt>
                <c:pt idx="6">
                  <c:v>5.9113300492610836</c:v>
                </c:pt>
                <c:pt idx="7">
                  <c:v>7.4712643678160928</c:v>
                </c:pt>
                <c:pt idx="8">
                  <c:v>5.8292282430213467</c:v>
                </c:pt>
                <c:pt idx="9">
                  <c:v>7.1428571428571423</c:v>
                </c:pt>
                <c:pt idx="10">
                  <c:v>6.3218390804597711</c:v>
                </c:pt>
                <c:pt idx="11">
                  <c:v>6.9786535303776684</c:v>
                </c:pt>
                <c:pt idx="12">
                  <c:v>7.8817733990147785</c:v>
                </c:pt>
                <c:pt idx="13">
                  <c:v>7.3070607553366171</c:v>
                </c:pt>
                <c:pt idx="14">
                  <c:v>6.486042692939245</c:v>
                </c:pt>
                <c:pt idx="15">
                  <c:v>6.5681444991789819</c:v>
                </c:pt>
                <c:pt idx="16">
                  <c:v>6.5681444991789819</c:v>
                </c:pt>
                <c:pt idx="17">
                  <c:v>5.2545155993431854</c:v>
                </c:pt>
                <c:pt idx="18">
                  <c:v>4.3513957307060753</c:v>
                </c:pt>
                <c:pt idx="19">
                  <c:v>5.6650246305418719</c:v>
                </c:pt>
                <c:pt idx="20">
                  <c:v>6.486042692939245</c:v>
                </c:pt>
                <c:pt idx="21">
                  <c:v>4.7619047619047619</c:v>
                </c:pt>
                <c:pt idx="22">
                  <c:v>6.3218390804597711</c:v>
                </c:pt>
                <c:pt idx="23">
                  <c:v>7.0607553366174054</c:v>
                </c:pt>
                <c:pt idx="24">
                  <c:v>6.1576354679802954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Sheet1!$G$2:$G$26</c:f>
              <c:numCache>
                <c:formatCode>0</c:formatCode>
                <c:ptCount val="25"/>
                <c:pt idx="0">
                  <c:v>13.136288998357964</c:v>
                </c:pt>
                <c:pt idx="1">
                  <c:v>13.300492610837439</c:v>
                </c:pt>
                <c:pt idx="2">
                  <c:v>13.054187192118228</c:v>
                </c:pt>
                <c:pt idx="3">
                  <c:v>12.233169129720855</c:v>
                </c:pt>
                <c:pt idx="4">
                  <c:v>12.233169129720855</c:v>
                </c:pt>
                <c:pt idx="5">
                  <c:v>10.016420361247947</c:v>
                </c:pt>
                <c:pt idx="6">
                  <c:v>11.001642036124796</c:v>
                </c:pt>
                <c:pt idx="7">
                  <c:v>10.755336617405582</c:v>
                </c:pt>
                <c:pt idx="8">
                  <c:v>12.807881773399016</c:v>
                </c:pt>
                <c:pt idx="9">
                  <c:v>11.494252873563218</c:v>
                </c:pt>
                <c:pt idx="10">
                  <c:v>11.904761904761903</c:v>
                </c:pt>
                <c:pt idx="11">
                  <c:v>9.5238095238095237</c:v>
                </c:pt>
                <c:pt idx="12">
                  <c:v>12.643678160919542</c:v>
                </c:pt>
                <c:pt idx="13">
                  <c:v>11.494252873563218</c:v>
                </c:pt>
                <c:pt idx="14">
                  <c:v>10.83743842364532</c:v>
                </c:pt>
                <c:pt idx="15">
                  <c:v>10.591133004926109</c:v>
                </c:pt>
                <c:pt idx="16">
                  <c:v>11.494252873563218</c:v>
                </c:pt>
                <c:pt idx="17">
                  <c:v>9.6880131362889994</c:v>
                </c:pt>
                <c:pt idx="18">
                  <c:v>11.001642036124796</c:v>
                </c:pt>
                <c:pt idx="19">
                  <c:v>9.8522167487684733</c:v>
                </c:pt>
                <c:pt idx="20">
                  <c:v>9.6059113300492598</c:v>
                </c:pt>
                <c:pt idx="21">
                  <c:v>10.016420361247947</c:v>
                </c:pt>
                <c:pt idx="22">
                  <c:v>11.083743842364532</c:v>
                </c:pt>
                <c:pt idx="23">
                  <c:v>11.986863711001643</c:v>
                </c:pt>
                <c:pt idx="24">
                  <c:v>8.6206896551724146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Sheet1!$H$2:$H$26</c:f>
              <c:numCache>
                <c:formatCode>0</c:formatCode>
                <c:ptCount val="25"/>
                <c:pt idx="0">
                  <c:v>8.9490968801313624</c:v>
                </c:pt>
                <c:pt idx="1">
                  <c:v>7.9638752052545154</c:v>
                </c:pt>
                <c:pt idx="2">
                  <c:v>10.344827586206897</c:v>
                </c:pt>
                <c:pt idx="3">
                  <c:v>8.1280788177339893</c:v>
                </c:pt>
                <c:pt idx="4">
                  <c:v>9.4417077175697859</c:v>
                </c:pt>
                <c:pt idx="5">
                  <c:v>8.1280788177339893</c:v>
                </c:pt>
                <c:pt idx="6">
                  <c:v>7.8817733990147785</c:v>
                </c:pt>
                <c:pt idx="7">
                  <c:v>7.1428571428571423</c:v>
                </c:pt>
                <c:pt idx="8">
                  <c:v>7.4712643678160928</c:v>
                </c:pt>
                <c:pt idx="9">
                  <c:v>8.3743842364532011</c:v>
                </c:pt>
                <c:pt idx="10">
                  <c:v>7.7996715927750415</c:v>
                </c:pt>
                <c:pt idx="11">
                  <c:v>8.8669950738916263</c:v>
                </c:pt>
                <c:pt idx="12">
                  <c:v>7.9638752052545154</c:v>
                </c:pt>
                <c:pt idx="13">
                  <c:v>8.292282430213465</c:v>
                </c:pt>
                <c:pt idx="14">
                  <c:v>10.344827586206897</c:v>
                </c:pt>
                <c:pt idx="15">
                  <c:v>7.4712643678160928</c:v>
                </c:pt>
                <c:pt idx="16">
                  <c:v>9.1954022988505741</c:v>
                </c:pt>
                <c:pt idx="17">
                  <c:v>6.3218390804597711</c:v>
                </c:pt>
                <c:pt idx="18">
                  <c:v>5.1724137931034484</c:v>
                </c:pt>
                <c:pt idx="19">
                  <c:v>7.4712643678160928</c:v>
                </c:pt>
                <c:pt idx="20">
                  <c:v>6.6502463054187197</c:v>
                </c:pt>
                <c:pt idx="21">
                  <c:v>7.3070607553366171</c:v>
                </c:pt>
                <c:pt idx="22">
                  <c:v>7.7996715927750415</c:v>
                </c:pt>
                <c:pt idx="23">
                  <c:v>7.1428571428571423</c:v>
                </c:pt>
                <c:pt idx="24">
                  <c:v>8.4564860426929389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Sheet1!$I$2:$I$26</c:f>
              <c:numCache>
                <c:formatCode>0</c:formatCode>
                <c:ptCount val="25"/>
                <c:pt idx="0">
                  <c:v>8.6206896551724146</c:v>
                </c:pt>
                <c:pt idx="1">
                  <c:v>9.6059113300492598</c:v>
                </c:pt>
                <c:pt idx="2">
                  <c:v>10.016420361247947</c:v>
                </c:pt>
                <c:pt idx="3">
                  <c:v>8.8669950738916263</c:v>
                </c:pt>
                <c:pt idx="4">
                  <c:v>9.1133004926108381</c:v>
                </c:pt>
                <c:pt idx="5">
                  <c:v>8.292282430213465</c:v>
                </c:pt>
                <c:pt idx="6">
                  <c:v>9.0311986863711002</c:v>
                </c:pt>
                <c:pt idx="7">
                  <c:v>7.7996715927750415</c:v>
                </c:pt>
                <c:pt idx="8">
                  <c:v>8.9490968801313624</c:v>
                </c:pt>
                <c:pt idx="9">
                  <c:v>9.4417077175697859</c:v>
                </c:pt>
                <c:pt idx="10">
                  <c:v>9.4417077175697859</c:v>
                </c:pt>
                <c:pt idx="11">
                  <c:v>8.8669950738916263</c:v>
                </c:pt>
                <c:pt idx="12">
                  <c:v>10.426929392446633</c:v>
                </c:pt>
                <c:pt idx="13">
                  <c:v>9.3596059113300498</c:v>
                </c:pt>
                <c:pt idx="14">
                  <c:v>9.277504105090312</c:v>
                </c:pt>
                <c:pt idx="15">
                  <c:v>10.016420361247947</c:v>
                </c:pt>
                <c:pt idx="16">
                  <c:v>8.2101806239737272</c:v>
                </c:pt>
                <c:pt idx="17">
                  <c:v>7.389162561576355</c:v>
                </c:pt>
                <c:pt idx="18">
                  <c:v>6.0755336617405584</c:v>
                </c:pt>
                <c:pt idx="19">
                  <c:v>9.1954022988505741</c:v>
                </c:pt>
                <c:pt idx="20">
                  <c:v>7.7175697865353037</c:v>
                </c:pt>
                <c:pt idx="21">
                  <c:v>8.7027914614121507</c:v>
                </c:pt>
                <c:pt idx="22">
                  <c:v>9.6059113300492598</c:v>
                </c:pt>
                <c:pt idx="23">
                  <c:v>11.16584564860427</c:v>
                </c:pt>
                <c:pt idx="24">
                  <c:v>8.5385878489326767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Sheet1!$J$2:$J$26</c:f>
              <c:numCache>
                <c:formatCode>0</c:formatCode>
                <c:ptCount val="25"/>
                <c:pt idx="0">
                  <c:v>7.9638752052545154</c:v>
                </c:pt>
                <c:pt idx="1">
                  <c:v>8.5385878489326767</c:v>
                </c:pt>
                <c:pt idx="2">
                  <c:v>8.8669950738916263</c:v>
                </c:pt>
                <c:pt idx="3">
                  <c:v>8.7027914614121507</c:v>
                </c:pt>
                <c:pt idx="4">
                  <c:v>7.8817733990147785</c:v>
                </c:pt>
                <c:pt idx="5">
                  <c:v>9.9343185550082111</c:v>
                </c:pt>
                <c:pt idx="6">
                  <c:v>8.5385878489326767</c:v>
                </c:pt>
                <c:pt idx="7">
                  <c:v>8.3743842364532011</c:v>
                </c:pt>
                <c:pt idx="8">
                  <c:v>7.6354679802955667</c:v>
                </c:pt>
                <c:pt idx="9">
                  <c:v>9.7701149425287355</c:v>
                </c:pt>
                <c:pt idx="10">
                  <c:v>10.016420361247947</c:v>
                </c:pt>
                <c:pt idx="11">
                  <c:v>10.673234811165845</c:v>
                </c:pt>
                <c:pt idx="12">
                  <c:v>8.1280788177339893</c:v>
                </c:pt>
                <c:pt idx="13">
                  <c:v>9.1133004926108381</c:v>
                </c:pt>
                <c:pt idx="14">
                  <c:v>8.3743842364532011</c:v>
                </c:pt>
                <c:pt idx="15">
                  <c:v>9.1133004926108381</c:v>
                </c:pt>
                <c:pt idx="16">
                  <c:v>9.4417077175697859</c:v>
                </c:pt>
                <c:pt idx="17">
                  <c:v>7.4712643678160928</c:v>
                </c:pt>
                <c:pt idx="18">
                  <c:v>6.1576354679802954</c:v>
                </c:pt>
                <c:pt idx="19">
                  <c:v>6.7323481116584567</c:v>
                </c:pt>
                <c:pt idx="20">
                  <c:v>8.2101806239737272</c:v>
                </c:pt>
                <c:pt idx="21">
                  <c:v>7.389162561576355</c:v>
                </c:pt>
                <c:pt idx="22">
                  <c:v>9.6059113300492598</c:v>
                </c:pt>
                <c:pt idx="23">
                  <c:v>10.591133004926109</c:v>
                </c:pt>
                <c:pt idx="24">
                  <c:v>8.5385878489326767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Sheet1!$K$2:$K$26</c:f>
              <c:numCache>
                <c:formatCode>0</c:formatCode>
                <c:ptCount val="25"/>
                <c:pt idx="0">
                  <c:v>9.0311986863711002</c:v>
                </c:pt>
                <c:pt idx="1">
                  <c:v>9.277504105090312</c:v>
                </c:pt>
                <c:pt idx="2">
                  <c:v>8.0459770114942533</c:v>
                </c:pt>
                <c:pt idx="3">
                  <c:v>9.5238095238095237</c:v>
                </c:pt>
                <c:pt idx="4">
                  <c:v>10.098522167487685</c:v>
                </c:pt>
                <c:pt idx="5">
                  <c:v>11.904761904761903</c:v>
                </c:pt>
                <c:pt idx="6">
                  <c:v>9.3596059113300498</c:v>
                </c:pt>
                <c:pt idx="7">
                  <c:v>8.2101806239737272</c:v>
                </c:pt>
                <c:pt idx="8">
                  <c:v>8.7848932676518885</c:v>
                </c:pt>
                <c:pt idx="9">
                  <c:v>10.919540229885058</c:v>
                </c:pt>
                <c:pt idx="10">
                  <c:v>10.098522167487685</c:v>
                </c:pt>
                <c:pt idx="11">
                  <c:v>8.6206896551724146</c:v>
                </c:pt>
                <c:pt idx="12">
                  <c:v>12.397372742200329</c:v>
                </c:pt>
                <c:pt idx="13">
                  <c:v>11.412151067323482</c:v>
                </c:pt>
                <c:pt idx="14">
                  <c:v>11.412151067323482</c:v>
                </c:pt>
                <c:pt idx="15">
                  <c:v>12.479474548440066</c:v>
                </c:pt>
                <c:pt idx="16">
                  <c:v>11.001642036124796</c:v>
                </c:pt>
                <c:pt idx="17">
                  <c:v>9.9343185550082111</c:v>
                </c:pt>
                <c:pt idx="18">
                  <c:v>9.3596059113300498</c:v>
                </c:pt>
                <c:pt idx="19">
                  <c:v>9.277504105090312</c:v>
                </c:pt>
                <c:pt idx="20">
                  <c:v>11.904761904761903</c:v>
                </c:pt>
                <c:pt idx="21">
                  <c:v>8.6206896551724146</c:v>
                </c:pt>
                <c:pt idx="22">
                  <c:v>10.755336617405582</c:v>
                </c:pt>
                <c:pt idx="23">
                  <c:v>11.658456486042693</c:v>
                </c:pt>
                <c:pt idx="24">
                  <c:v>12.315270935960591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Sheet1!$L$2:$L$26</c:f>
              <c:numCache>
                <c:formatCode>0</c:formatCode>
                <c:ptCount val="25"/>
                <c:pt idx="0">
                  <c:v>20.032840722495894</c:v>
                </c:pt>
                <c:pt idx="1">
                  <c:v>18.801313628899834</c:v>
                </c:pt>
                <c:pt idx="2">
                  <c:v>20.114942528735632</c:v>
                </c:pt>
                <c:pt idx="3">
                  <c:v>22.085385878489326</c:v>
                </c:pt>
                <c:pt idx="4">
                  <c:v>20.19704433497537</c:v>
                </c:pt>
                <c:pt idx="5">
                  <c:v>20.689655172413794</c:v>
                </c:pt>
                <c:pt idx="6">
                  <c:v>23.316912972085387</c:v>
                </c:pt>
                <c:pt idx="7">
                  <c:v>19.786535303776684</c:v>
                </c:pt>
                <c:pt idx="8">
                  <c:v>19.786535303776684</c:v>
                </c:pt>
                <c:pt idx="9">
                  <c:v>20.279146141215108</c:v>
                </c:pt>
                <c:pt idx="10">
                  <c:v>21.100164203612479</c:v>
                </c:pt>
                <c:pt idx="11">
                  <c:v>25.041050903119871</c:v>
                </c:pt>
                <c:pt idx="12">
                  <c:v>21.182266009852217</c:v>
                </c:pt>
                <c:pt idx="13">
                  <c:v>22.660098522167488</c:v>
                </c:pt>
                <c:pt idx="14">
                  <c:v>22.167487684729064</c:v>
                </c:pt>
                <c:pt idx="15">
                  <c:v>22.906403940886698</c:v>
                </c:pt>
                <c:pt idx="16">
                  <c:v>22.824302134646963</c:v>
                </c:pt>
                <c:pt idx="17">
                  <c:v>29.638752052545158</c:v>
                </c:pt>
                <c:pt idx="18">
                  <c:v>24.876847290640395</c:v>
                </c:pt>
                <c:pt idx="19">
                  <c:v>19.868637110016422</c:v>
                </c:pt>
                <c:pt idx="20">
                  <c:v>25.615763546798032</c:v>
                </c:pt>
                <c:pt idx="21">
                  <c:v>21.428571428571427</c:v>
                </c:pt>
                <c:pt idx="22">
                  <c:v>24.876847290640395</c:v>
                </c:pt>
                <c:pt idx="23">
                  <c:v>23.399014778325121</c:v>
                </c:pt>
                <c:pt idx="24">
                  <c:v>23.152709359605911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nepoznám tento šport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streľba</c:v>
                </c:pt>
                <c:pt idx="1">
                  <c:v>pozemný hokej</c:v>
                </c:pt>
                <c:pt idx="2">
                  <c:v>sánkovanie</c:v>
                </c:pt>
                <c:pt idx="3">
                  <c:v>horolezectvo</c:v>
                </c:pt>
                <c:pt idx="4">
                  <c:v>veslovanie</c:v>
                </c:pt>
                <c:pt idx="5">
                  <c:v>kolieskové korčuľovanie</c:v>
                </c:pt>
                <c:pt idx="6">
                  <c:v>psie záprahy</c:v>
                </c:pt>
                <c:pt idx="7">
                  <c:v>florbal</c:v>
                </c:pt>
                <c:pt idx="8">
                  <c:v>moderný päťboj</c:v>
                </c:pt>
                <c:pt idx="9">
                  <c:v>lukostreľba</c:v>
                </c:pt>
                <c:pt idx="10">
                  <c:v>orientačné športy</c:v>
                </c:pt>
                <c:pt idx="11">
                  <c:v>kulturistika a fitnes</c:v>
                </c:pt>
                <c:pt idx="12">
                  <c:v>vodné lyžovanie</c:v>
                </c:pt>
                <c:pt idx="13">
                  <c:v>karate</c:v>
                </c:pt>
                <c:pt idx="14">
                  <c:v>surfovanie</c:v>
                </c:pt>
                <c:pt idx="15">
                  <c:v>šípky</c:v>
                </c:pt>
                <c:pt idx="16">
                  <c:v>vodný motorizmus</c:v>
                </c:pt>
                <c:pt idx="17">
                  <c:v>box</c:v>
                </c:pt>
                <c:pt idx="18">
                  <c:v>povzbudzovanie</c:v>
                </c:pt>
                <c:pt idx="19">
                  <c:v>boby a skeleton</c:v>
                </c:pt>
                <c:pt idx="20">
                  <c:v>kickbox</c:v>
                </c:pt>
                <c:pt idx="21">
                  <c:v>curling</c:v>
                </c:pt>
                <c:pt idx="22">
                  <c:v>jachting</c:v>
                </c:pt>
                <c:pt idx="23">
                  <c:v>golf</c:v>
                </c:pt>
                <c:pt idx="24">
                  <c:v>skialpinizmus</c:v>
                </c:pt>
              </c:strCache>
            </c:strRef>
          </c:cat>
          <c:val>
            <c:numRef>
              <c:f>Sheet1!$M$2:$M$26</c:f>
              <c:numCache>
                <c:formatCode>0</c:formatCode>
                <c:ptCount val="25"/>
                <c:pt idx="0">
                  <c:v>1.9704433497536946</c:v>
                </c:pt>
                <c:pt idx="1">
                  <c:v>2.9556650246305418</c:v>
                </c:pt>
                <c:pt idx="2">
                  <c:v>1.7241379310344827</c:v>
                </c:pt>
                <c:pt idx="3">
                  <c:v>1.7241379310344827</c:v>
                </c:pt>
                <c:pt idx="4">
                  <c:v>2.0525451559934318</c:v>
                </c:pt>
                <c:pt idx="5">
                  <c:v>2.6272577996715927</c:v>
                </c:pt>
                <c:pt idx="6">
                  <c:v>2.6272577996715927</c:v>
                </c:pt>
                <c:pt idx="7">
                  <c:v>13.054187192118228</c:v>
                </c:pt>
                <c:pt idx="8">
                  <c:v>10.344827586206897</c:v>
                </c:pt>
                <c:pt idx="9">
                  <c:v>2.4630541871921183</c:v>
                </c:pt>
                <c:pt idx="10">
                  <c:v>4.5155993431855501</c:v>
                </c:pt>
                <c:pt idx="11">
                  <c:v>1.4778325123152709</c:v>
                </c:pt>
                <c:pt idx="12">
                  <c:v>1.9704433497536946</c:v>
                </c:pt>
                <c:pt idx="13">
                  <c:v>1.7241379310344827</c:v>
                </c:pt>
                <c:pt idx="14">
                  <c:v>2.9556650246305418</c:v>
                </c:pt>
                <c:pt idx="15">
                  <c:v>3.4482758620689653</c:v>
                </c:pt>
                <c:pt idx="16">
                  <c:v>4.4334975369458132</c:v>
                </c:pt>
                <c:pt idx="17">
                  <c:v>2.8735632183908044</c:v>
                </c:pt>
                <c:pt idx="18">
                  <c:v>16.748768472906402</c:v>
                </c:pt>
                <c:pt idx="19">
                  <c:v>18.7192118226601</c:v>
                </c:pt>
                <c:pt idx="20">
                  <c:v>5.9113300492610836</c:v>
                </c:pt>
                <c:pt idx="21">
                  <c:v>17.569786535303777</c:v>
                </c:pt>
                <c:pt idx="22">
                  <c:v>3.201970443349754</c:v>
                </c:pt>
                <c:pt idx="23">
                  <c:v>2.2988505747126435</c:v>
                </c:pt>
                <c:pt idx="24">
                  <c:v>8.0459770114942533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5A6-42CE-A542-95CC6BD975A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04803440"/>
        <c:axId val="204804000"/>
      </c:barChart>
      <c:catAx>
        <c:axId val="204803440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204804000"/>
        <c:crosses val="autoZero"/>
        <c:auto val="1"/>
        <c:lblAlgn val="ctr"/>
        <c:lblOffset val="100"/>
        <c:noMultiLvlLbl val="0"/>
      </c:catAx>
      <c:valAx>
        <c:axId val="204804000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2048034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036707564592513"/>
          <c:y val="2.25337373268998E-2"/>
          <c:w val="0.8303090200954486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Sheet1!$B$2:$B$26</c:f>
              <c:numCache>
                <c:formatCode>0</c:formatCode>
                <c:ptCount val="25"/>
                <c:pt idx="0">
                  <c:v>3.7766830870279149</c:v>
                </c:pt>
                <c:pt idx="1">
                  <c:v>3.6945812807881775</c:v>
                </c:pt>
                <c:pt idx="2">
                  <c:v>3.5303776683087027</c:v>
                </c:pt>
                <c:pt idx="3">
                  <c:v>3.6945812807881775</c:v>
                </c:pt>
                <c:pt idx="4">
                  <c:v>2.7914614121510675</c:v>
                </c:pt>
                <c:pt idx="5">
                  <c:v>3.4482758620689653</c:v>
                </c:pt>
                <c:pt idx="6">
                  <c:v>3.1198686371100166</c:v>
                </c:pt>
                <c:pt idx="7">
                  <c:v>2.7093596059113301</c:v>
                </c:pt>
                <c:pt idx="8">
                  <c:v>3.5303776683087027</c:v>
                </c:pt>
                <c:pt idx="9">
                  <c:v>4.4334975369458132</c:v>
                </c:pt>
                <c:pt idx="10">
                  <c:v>2.5451559934318557</c:v>
                </c:pt>
                <c:pt idx="11">
                  <c:v>5.0082101806239736</c:v>
                </c:pt>
                <c:pt idx="12">
                  <c:v>3.0377668308702792</c:v>
                </c:pt>
                <c:pt idx="13">
                  <c:v>1.8883415435139574</c:v>
                </c:pt>
                <c:pt idx="14">
                  <c:v>3.5303776683087027</c:v>
                </c:pt>
                <c:pt idx="15">
                  <c:v>2.2167487684729066</c:v>
                </c:pt>
                <c:pt idx="16">
                  <c:v>3.6124794745484397</c:v>
                </c:pt>
                <c:pt idx="17">
                  <c:v>3.7766830870279149</c:v>
                </c:pt>
                <c:pt idx="18">
                  <c:v>2.7093596059113301</c:v>
                </c:pt>
                <c:pt idx="19">
                  <c:v>1.9704433497536946</c:v>
                </c:pt>
                <c:pt idx="20">
                  <c:v>1.7241379310344827</c:v>
                </c:pt>
                <c:pt idx="21">
                  <c:v>2.3809523809523809</c:v>
                </c:pt>
                <c:pt idx="22">
                  <c:v>1.1494252873563218</c:v>
                </c:pt>
                <c:pt idx="23">
                  <c:v>3.7766830870279149</c:v>
                </c:pt>
                <c:pt idx="24">
                  <c:v>2.2988505747126435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Sheet1!$C$2:$C$26</c:f>
              <c:numCache>
                <c:formatCode>0</c:formatCode>
                <c:ptCount val="25"/>
                <c:pt idx="0">
                  <c:v>2.2988505747126435</c:v>
                </c:pt>
                <c:pt idx="1">
                  <c:v>2.8735632183908044</c:v>
                </c:pt>
                <c:pt idx="2">
                  <c:v>2.8735632183908044</c:v>
                </c:pt>
                <c:pt idx="3">
                  <c:v>3.284072249589491</c:v>
                </c:pt>
                <c:pt idx="4">
                  <c:v>3.201970443349754</c:v>
                </c:pt>
                <c:pt idx="5">
                  <c:v>2.6272577996715927</c:v>
                </c:pt>
                <c:pt idx="6">
                  <c:v>1.9704433497536946</c:v>
                </c:pt>
                <c:pt idx="7">
                  <c:v>2.7093596059113301</c:v>
                </c:pt>
                <c:pt idx="8">
                  <c:v>2.2988505747126435</c:v>
                </c:pt>
                <c:pt idx="9">
                  <c:v>2.8735632183908044</c:v>
                </c:pt>
                <c:pt idx="10">
                  <c:v>2.1346469622331692</c:v>
                </c:pt>
                <c:pt idx="11">
                  <c:v>1.8883415435139574</c:v>
                </c:pt>
                <c:pt idx="12">
                  <c:v>2.0525451559934318</c:v>
                </c:pt>
                <c:pt idx="13">
                  <c:v>2.2167487684729066</c:v>
                </c:pt>
                <c:pt idx="14">
                  <c:v>1.3136288998357963</c:v>
                </c:pt>
                <c:pt idx="15">
                  <c:v>1.2315270935960592</c:v>
                </c:pt>
                <c:pt idx="16">
                  <c:v>2.4630541871921183</c:v>
                </c:pt>
                <c:pt idx="17">
                  <c:v>2.4630541871921183</c:v>
                </c:pt>
                <c:pt idx="18">
                  <c:v>2.1346469622331692</c:v>
                </c:pt>
                <c:pt idx="19">
                  <c:v>1.8883415435139574</c:v>
                </c:pt>
                <c:pt idx="20">
                  <c:v>1.0673234811165846</c:v>
                </c:pt>
                <c:pt idx="21">
                  <c:v>2.0525451559934318</c:v>
                </c:pt>
                <c:pt idx="22">
                  <c:v>1.0673234811165846</c:v>
                </c:pt>
                <c:pt idx="23">
                  <c:v>2.2167487684729066</c:v>
                </c:pt>
                <c:pt idx="24">
                  <c:v>1.9704433497536946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Sheet1!$D$2:$D$26</c:f>
              <c:numCache>
                <c:formatCode>0</c:formatCode>
                <c:ptCount val="25"/>
                <c:pt idx="0">
                  <c:v>4.1050903119868636</c:v>
                </c:pt>
                <c:pt idx="1">
                  <c:v>3.3661740558292284</c:v>
                </c:pt>
                <c:pt idx="2">
                  <c:v>4.1871921182266005</c:v>
                </c:pt>
                <c:pt idx="3">
                  <c:v>3.201970443349754</c:v>
                </c:pt>
                <c:pt idx="4">
                  <c:v>4.0229885057471266</c:v>
                </c:pt>
                <c:pt idx="5">
                  <c:v>3.0377668308702792</c:v>
                </c:pt>
                <c:pt idx="6">
                  <c:v>3.6124794745484397</c:v>
                </c:pt>
                <c:pt idx="7">
                  <c:v>2.7914614121510675</c:v>
                </c:pt>
                <c:pt idx="8">
                  <c:v>3.6945812807881775</c:v>
                </c:pt>
                <c:pt idx="9">
                  <c:v>3.284072249589491</c:v>
                </c:pt>
                <c:pt idx="10">
                  <c:v>2.2988505747126435</c:v>
                </c:pt>
                <c:pt idx="11">
                  <c:v>4.0229885057471266</c:v>
                </c:pt>
                <c:pt idx="12">
                  <c:v>2.4630541871921183</c:v>
                </c:pt>
                <c:pt idx="13">
                  <c:v>2.6272577996715927</c:v>
                </c:pt>
                <c:pt idx="14">
                  <c:v>2.7093596059113301</c:v>
                </c:pt>
                <c:pt idx="15">
                  <c:v>2.7093596059113301</c:v>
                </c:pt>
                <c:pt idx="16">
                  <c:v>3.201970443349754</c:v>
                </c:pt>
                <c:pt idx="17">
                  <c:v>2.8735632183908044</c:v>
                </c:pt>
                <c:pt idx="18">
                  <c:v>3.3661740558292284</c:v>
                </c:pt>
                <c:pt idx="19">
                  <c:v>2.7914614121510675</c:v>
                </c:pt>
                <c:pt idx="20">
                  <c:v>2.3809523809523809</c:v>
                </c:pt>
                <c:pt idx="21">
                  <c:v>2.6272577996715927</c:v>
                </c:pt>
                <c:pt idx="22">
                  <c:v>1.3957307060755337</c:v>
                </c:pt>
                <c:pt idx="23">
                  <c:v>3.284072249589491</c:v>
                </c:pt>
                <c:pt idx="24">
                  <c:v>2.5451559934318557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Sheet1!$E$2:$E$26</c:f>
              <c:numCache>
                <c:formatCode>0</c:formatCode>
                <c:ptCount val="25"/>
                <c:pt idx="0">
                  <c:v>6.1576354679802954</c:v>
                </c:pt>
                <c:pt idx="1">
                  <c:v>3.8587848932676518</c:v>
                </c:pt>
                <c:pt idx="2">
                  <c:v>5.0082101806239736</c:v>
                </c:pt>
                <c:pt idx="3">
                  <c:v>5.1724137931034484</c:v>
                </c:pt>
                <c:pt idx="4">
                  <c:v>5.4187192118226601</c:v>
                </c:pt>
                <c:pt idx="5">
                  <c:v>4.7619047619047619</c:v>
                </c:pt>
                <c:pt idx="6">
                  <c:v>4.1871921182266005</c:v>
                </c:pt>
                <c:pt idx="7">
                  <c:v>4.9261083743842367</c:v>
                </c:pt>
                <c:pt idx="8">
                  <c:v>3.4482758620689653</c:v>
                </c:pt>
                <c:pt idx="9">
                  <c:v>4.5977011494252871</c:v>
                </c:pt>
                <c:pt idx="10">
                  <c:v>4.5155993431855501</c:v>
                </c:pt>
                <c:pt idx="11">
                  <c:v>4.5155993431855501</c:v>
                </c:pt>
                <c:pt idx="12">
                  <c:v>2.9556650246305418</c:v>
                </c:pt>
                <c:pt idx="13">
                  <c:v>4.7619047619047619</c:v>
                </c:pt>
                <c:pt idx="14">
                  <c:v>3.201970443349754</c:v>
                </c:pt>
                <c:pt idx="15">
                  <c:v>3.201970443349754</c:v>
                </c:pt>
                <c:pt idx="16">
                  <c:v>4.2692939244663384</c:v>
                </c:pt>
                <c:pt idx="17">
                  <c:v>3.9408866995073892</c:v>
                </c:pt>
                <c:pt idx="18">
                  <c:v>3.6945812807881775</c:v>
                </c:pt>
                <c:pt idx="19">
                  <c:v>2.5451559934318557</c:v>
                </c:pt>
                <c:pt idx="20">
                  <c:v>3.284072249589491</c:v>
                </c:pt>
                <c:pt idx="21">
                  <c:v>4.0229885057471266</c:v>
                </c:pt>
                <c:pt idx="22">
                  <c:v>2.2167487684729066</c:v>
                </c:pt>
                <c:pt idx="23">
                  <c:v>3.4482758620689653</c:v>
                </c:pt>
                <c:pt idx="24">
                  <c:v>3.4482758620689653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Sheet1!$F$2:$F$26</c:f>
              <c:numCache>
                <c:formatCode>0</c:formatCode>
                <c:ptCount val="25"/>
                <c:pt idx="0">
                  <c:v>5.7471264367816088</c:v>
                </c:pt>
                <c:pt idx="1">
                  <c:v>5.2545155993431854</c:v>
                </c:pt>
                <c:pt idx="2">
                  <c:v>5.2545155993431854</c:v>
                </c:pt>
                <c:pt idx="3">
                  <c:v>5.0082101806239736</c:v>
                </c:pt>
                <c:pt idx="4">
                  <c:v>5.5829228243021349</c:v>
                </c:pt>
                <c:pt idx="5">
                  <c:v>5.0082101806239736</c:v>
                </c:pt>
                <c:pt idx="6">
                  <c:v>6.2397372742200332</c:v>
                </c:pt>
                <c:pt idx="7">
                  <c:v>5.500821018062398</c:v>
                </c:pt>
                <c:pt idx="8">
                  <c:v>5.0082101806239736</c:v>
                </c:pt>
                <c:pt idx="9">
                  <c:v>3.6945812807881775</c:v>
                </c:pt>
                <c:pt idx="10">
                  <c:v>3.8587848932676518</c:v>
                </c:pt>
                <c:pt idx="11">
                  <c:v>5.0903119868637114</c:v>
                </c:pt>
                <c:pt idx="12">
                  <c:v>3.7766830870279149</c:v>
                </c:pt>
                <c:pt idx="13">
                  <c:v>4.5977011494252871</c:v>
                </c:pt>
                <c:pt idx="14">
                  <c:v>3.6124794745484397</c:v>
                </c:pt>
                <c:pt idx="15">
                  <c:v>3.284072249589491</c:v>
                </c:pt>
                <c:pt idx="16">
                  <c:v>5.9934318555008215</c:v>
                </c:pt>
                <c:pt idx="17">
                  <c:v>3.9408866995073892</c:v>
                </c:pt>
                <c:pt idx="18">
                  <c:v>4.8440065681444997</c:v>
                </c:pt>
                <c:pt idx="19">
                  <c:v>4.1050903119868636</c:v>
                </c:pt>
                <c:pt idx="20">
                  <c:v>3.8587848932676518</c:v>
                </c:pt>
                <c:pt idx="21">
                  <c:v>4.3513957307060753</c:v>
                </c:pt>
                <c:pt idx="22">
                  <c:v>2.2167487684729066</c:v>
                </c:pt>
                <c:pt idx="23">
                  <c:v>4.0229885057471266</c:v>
                </c:pt>
                <c:pt idx="24">
                  <c:v>3.4482758620689653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Sheet1!$G$2:$G$26</c:f>
              <c:numCache>
                <c:formatCode>0</c:formatCode>
                <c:ptCount val="25"/>
                <c:pt idx="0">
                  <c:v>10.180623973727423</c:v>
                </c:pt>
                <c:pt idx="1">
                  <c:v>9.5238095238095237</c:v>
                </c:pt>
                <c:pt idx="2">
                  <c:v>11.001642036124796</c:v>
                </c:pt>
                <c:pt idx="3">
                  <c:v>10.509031198686371</c:v>
                </c:pt>
                <c:pt idx="4">
                  <c:v>10.591133004926109</c:v>
                </c:pt>
                <c:pt idx="5">
                  <c:v>10.344827586206897</c:v>
                </c:pt>
                <c:pt idx="6">
                  <c:v>11.247947454844006</c:v>
                </c:pt>
                <c:pt idx="7">
                  <c:v>12.97208538587849</c:v>
                </c:pt>
                <c:pt idx="8">
                  <c:v>12.151067323481117</c:v>
                </c:pt>
                <c:pt idx="9">
                  <c:v>9.1954022988505741</c:v>
                </c:pt>
                <c:pt idx="10">
                  <c:v>7.7996715927750415</c:v>
                </c:pt>
                <c:pt idx="11">
                  <c:v>9.4417077175697859</c:v>
                </c:pt>
                <c:pt idx="12">
                  <c:v>8.292282430213465</c:v>
                </c:pt>
                <c:pt idx="13">
                  <c:v>9.6880131362889994</c:v>
                </c:pt>
                <c:pt idx="14">
                  <c:v>7.8817733990147785</c:v>
                </c:pt>
                <c:pt idx="15">
                  <c:v>7.1428571428571423</c:v>
                </c:pt>
                <c:pt idx="16">
                  <c:v>9.7701149425287355</c:v>
                </c:pt>
                <c:pt idx="17">
                  <c:v>8.4564860426929389</c:v>
                </c:pt>
                <c:pt idx="18">
                  <c:v>8.8669950738916263</c:v>
                </c:pt>
                <c:pt idx="19">
                  <c:v>8.5385878489326767</c:v>
                </c:pt>
                <c:pt idx="20">
                  <c:v>6.8144499178981937</c:v>
                </c:pt>
                <c:pt idx="21">
                  <c:v>10.591133004926109</c:v>
                </c:pt>
                <c:pt idx="22">
                  <c:v>6.0755336617405584</c:v>
                </c:pt>
                <c:pt idx="23">
                  <c:v>8.2101806239737272</c:v>
                </c:pt>
                <c:pt idx="24">
                  <c:v>9.8522167487684733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Sheet1!$H$2:$H$26</c:f>
              <c:numCache>
                <c:formatCode>0</c:formatCode>
                <c:ptCount val="25"/>
                <c:pt idx="0">
                  <c:v>7.7996715927750415</c:v>
                </c:pt>
                <c:pt idx="1">
                  <c:v>7.2249589490968793</c:v>
                </c:pt>
                <c:pt idx="2">
                  <c:v>8.0459770114942533</c:v>
                </c:pt>
                <c:pt idx="3">
                  <c:v>6.5681444991789819</c:v>
                </c:pt>
                <c:pt idx="4">
                  <c:v>8.6206896551724146</c:v>
                </c:pt>
                <c:pt idx="5">
                  <c:v>7.8817733990147785</c:v>
                </c:pt>
                <c:pt idx="6">
                  <c:v>8.3743842364532011</c:v>
                </c:pt>
                <c:pt idx="7">
                  <c:v>9.1954022988505741</c:v>
                </c:pt>
                <c:pt idx="8">
                  <c:v>8.5385878489326767</c:v>
                </c:pt>
                <c:pt idx="9">
                  <c:v>7.8817733990147785</c:v>
                </c:pt>
                <c:pt idx="10">
                  <c:v>4.5977011494252871</c:v>
                </c:pt>
                <c:pt idx="11">
                  <c:v>6.6502463054187197</c:v>
                </c:pt>
                <c:pt idx="12">
                  <c:v>4.6798029556650249</c:v>
                </c:pt>
                <c:pt idx="13">
                  <c:v>6.7323481116584567</c:v>
                </c:pt>
                <c:pt idx="14">
                  <c:v>6.403940886699508</c:v>
                </c:pt>
                <c:pt idx="15">
                  <c:v>4.1871921182266005</c:v>
                </c:pt>
                <c:pt idx="16">
                  <c:v>7.1428571428571423</c:v>
                </c:pt>
                <c:pt idx="17">
                  <c:v>6.9786535303776684</c:v>
                </c:pt>
                <c:pt idx="18">
                  <c:v>7.389162561576355</c:v>
                </c:pt>
                <c:pt idx="19">
                  <c:v>5.1724137931034484</c:v>
                </c:pt>
                <c:pt idx="20">
                  <c:v>6.403940886699508</c:v>
                </c:pt>
                <c:pt idx="21">
                  <c:v>5.9934318555008215</c:v>
                </c:pt>
                <c:pt idx="22">
                  <c:v>4.1050903119868636</c:v>
                </c:pt>
                <c:pt idx="23">
                  <c:v>5.4187192118226601</c:v>
                </c:pt>
                <c:pt idx="24">
                  <c:v>6.8965517241379306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Sheet1!$I$2:$I$26</c:f>
              <c:numCache>
                <c:formatCode>0</c:formatCode>
                <c:ptCount val="25"/>
                <c:pt idx="0">
                  <c:v>8.9490968801313624</c:v>
                </c:pt>
                <c:pt idx="1">
                  <c:v>8.4564860426929389</c:v>
                </c:pt>
                <c:pt idx="2">
                  <c:v>8.6206896551724146</c:v>
                </c:pt>
                <c:pt idx="3">
                  <c:v>10.509031198686371</c:v>
                </c:pt>
                <c:pt idx="4">
                  <c:v>9.7701149425287355</c:v>
                </c:pt>
                <c:pt idx="5">
                  <c:v>8.4564860426929389</c:v>
                </c:pt>
                <c:pt idx="6">
                  <c:v>10.016420361247947</c:v>
                </c:pt>
                <c:pt idx="7">
                  <c:v>9.6059113300492598</c:v>
                </c:pt>
                <c:pt idx="8">
                  <c:v>8.6206896551724146</c:v>
                </c:pt>
                <c:pt idx="9">
                  <c:v>7.6354679802955667</c:v>
                </c:pt>
                <c:pt idx="10">
                  <c:v>5.9934318555008215</c:v>
                </c:pt>
                <c:pt idx="11">
                  <c:v>9.0311986863711002</c:v>
                </c:pt>
                <c:pt idx="12">
                  <c:v>6.3218390804597711</c:v>
                </c:pt>
                <c:pt idx="13">
                  <c:v>10.262725779967159</c:v>
                </c:pt>
                <c:pt idx="14">
                  <c:v>6.3218390804597711</c:v>
                </c:pt>
                <c:pt idx="15">
                  <c:v>4.5155993431855501</c:v>
                </c:pt>
                <c:pt idx="16">
                  <c:v>7.9638752052545154</c:v>
                </c:pt>
                <c:pt idx="17">
                  <c:v>8.292282430213465</c:v>
                </c:pt>
                <c:pt idx="18">
                  <c:v>8.1280788177339893</c:v>
                </c:pt>
                <c:pt idx="19">
                  <c:v>8.1280788177339893</c:v>
                </c:pt>
                <c:pt idx="20">
                  <c:v>6.6502463054187197</c:v>
                </c:pt>
                <c:pt idx="21">
                  <c:v>10.098522167487685</c:v>
                </c:pt>
                <c:pt idx="22">
                  <c:v>4.0229885057471266</c:v>
                </c:pt>
                <c:pt idx="23">
                  <c:v>7.7996715927750415</c:v>
                </c:pt>
                <c:pt idx="24">
                  <c:v>8.8669950738916263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Sheet1!$J$2:$J$26</c:f>
              <c:numCache>
                <c:formatCode>0</c:formatCode>
                <c:ptCount val="25"/>
                <c:pt idx="0">
                  <c:v>10.426929392446633</c:v>
                </c:pt>
                <c:pt idx="1">
                  <c:v>6.8965517241379306</c:v>
                </c:pt>
                <c:pt idx="2">
                  <c:v>10.098522167487685</c:v>
                </c:pt>
                <c:pt idx="3">
                  <c:v>9.5238095238095237</c:v>
                </c:pt>
                <c:pt idx="4">
                  <c:v>7.4712643678160928</c:v>
                </c:pt>
                <c:pt idx="5">
                  <c:v>8.1280788177339893</c:v>
                </c:pt>
                <c:pt idx="6">
                  <c:v>9.6059113300492598</c:v>
                </c:pt>
                <c:pt idx="7">
                  <c:v>9.4417077175697859</c:v>
                </c:pt>
                <c:pt idx="8">
                  <c:v>9.1954022988505741</c:v>
                </c:pt>
                <c:pt idx="9">
                  <c:v>8.292282430213465</c:v>
                </c:pt>
                <c:pt idx="10">
                  <c:v>7.6354679802955667</c:v>
                </c:pt>
                <c:pt idx="11">
                  <c:v>10.016420361247947</c:v>
                </c:pt>
                <c:pt idx="12">
                  <c:v>8.0459770114942533</c:v>
                </c:pt>
                <c:pt idx="13">
                  <c:v>10.509031198686371</c:v>
                </c:pt>
                <c:pt idx="14">
                  <c:v>7.8817733990147785</c:v>
                </c:pt>
                <c:pt idx="15">
                  <c:v>6.0755336617405584</c:v>
                </c:pt>
                <c:pt idx="16">
                  <c:v>9.277504105090312</c:v>
                </c:pt>
                <c:pt idx="17">
                  <c:v>10.591133004926109</c:v>
                </c:pt>
                <c:pt idx="18">
                  <c:v>9.8522167487684733</c:v>
                </c:pt>
                <c:pt idx="19">
                  <c:v>8.7027914614121507</c:v>
                </c:pt>
                <c:pt idx="20">
                  <c:v>6.9786535303776684</c:v>
                </c:pt>
                <c:pt idx="21">
                  <c:v>10.673234811165845</c:v>
                </c:pt>
                <c:pt idx="22">
                  <c:v>3.7766830870279149</c:v>
                </c:pt>
                <c:pt idx="23">
                  <c:v>9.7701149425287355</c:v>
                </c:pt>
                <c:pt idx="24">
                  <c:v>9.4417077175697859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Sheet1!$K$2:$K$26</c:f>
              <c:numCache>
                <c:formatCode>0</c:formatCode>
                <c:ptCount val="25"/>
                <c:pt idx="0">
                  <c:v>12.315270935960591</c:v>
                </c:pt>
                <c:pt idx="1">
                  <c:v>11.083743842364532</c:v>
                </c:pt>
                <c:pt idx="2">
                  <c:v>10.344827586206897</c:v>
                </c:pt>
                <c:pt idx="3">
                  <c:v>11.330049261083744</c:v>
                </c:pt>
                <c:pt idx="4">
                  <c:v>13.136288998357964</c:v>
                </c:pt>
                <c:pt idx="5">
                  <c:v>10.755336617405582</c:v>
                </c:pt>
                <c:pt idx="6">
                  <c:v>12.479474548440066</c:v>
                </c:pt>
                <c:pt idx="7">
                  <c:v>12.233169129720855</c:v>
                </c:pt>
                <c:pt idx="8">
                  <c:v>12.97208538587849</c:v>
                </c:pt>
                <c:pt idx="9">
                  <c:v>13.218390804597702</c:v>
                </c:pt>
                <c:pt idx="10">
                  <c:v>8.7848932676518885</c:v>
                </c:pt>
                <c:pt idx="11">
                  <c:v>12.889983579638752</c:v>
                </c:pt>
                <c:pt idx="12">
                  <c:v>8.4564860426929389</c:v>
                </c:pt>
                <c:pt idx="13">
                  <c:v>11.247947454844006</c:v>
                </c:pt>
                <c:pt idx="14">
                  <c:v>10.098522167487685</c:v>
                </c:pt>
                <c:pt idx="15">
                  <c:v>8.7848932676518885</c:v>
                </c:pt>
                <c:pt idx="16">
                  <c:v>13.300492610837439</c:v>
                </c:pt>
                <c:pt idx="17">
                  <c:v>12.233169129720855</c:v>
                </c:pt>
                <c:pt idx="18">
                  <c:v>12.479474548440066</c:v>
                </c:pt>
                <c:pt idx="19">
                  <c:v>11.658456486042693</c:v>
                </c:pt>
                <c:pt idx="20">
                  <c:v>9.5238095238095237</c:v>
                </c:pt>
                <c:pt idx="21">
                  <c:v>12.889983579638752</c:v>
                </c:pt>
                <c:pt idx="22">
                  <c:v>5.6650246305418719</c:v>
                </c:pt>
                <c:pt idx="23">
                  <c:v>16.091954022988507</c:v>
                </c:pt>
                <c:pt idx="24">
                  <c:v>13.054187192118228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Sheet1!$L$2:$L$26</c:f>
              <c:numCache>
                <c:formatCode>0</c:formatCode>
                <c:ptCount val="25"/>
                <c:pt idx="0">
                  <c:v>24.876847290640395</c:v>
                </c:pt>
                <c:pt idx="1">
                  <c:v>23.563218390804597</c:v>
                </c:pt>
                <c:pt idx="2">
                  <c:v>27.832512315270936</c:v>
                </c:pt>
                <c:pt idx="3">
                  <c:v>26.354679802955665</c:v>
                </c:pt>
                <c:pt idx="4">
                  <c:v>26.518883415435141</c:v>
                </c:pt>
                <c:pt idx="5">
                  <c:v>25.369458128078819</c:v>
                </c:pt>
                <c:pt idx="6">
                  <c:v>24.384236453201972</c:v>
                </c:pt>
                <c:pt idx="7">
                  <c:v>25.533661740558294</c:v>
                </c:pt>
                <c:pt idx="8">
                  <c:v>25.69786535303777</c:v>
                </c:pt>
                <c:pt idx="9">
                  <c:v>27.093596059113302</c:v>
                </c:pt>
                <c:pt idx="10">
                  <c:v>21.756978653530378</c:v>
                </c:pt>
                <c:pt idx="11">
                  <c:v>29.638752052545158</c:v>
                </c:pt>
                <c:pt idx="12">
                  <c:v>22.249589490968802</c:v>
                </c:pt>
                <c:pt idx="13">
                  <c:v>23.645320197044335</c:v>
                </c:pt>
                <c:pt idx="14">
                  <c:v>22.906403940886698</c:v>
                </c:pt>
                <c:pt idx="15">
                  <c:v>19.704433497536947</c:v>
                </c:pt>
                <c:pt idx="16">
                  <c:v>30.131362889983581</c:v>
                </c:pt>
                <c:pt idx="17">
                  <c:v>31.03448275862069</c:v>
                </c:pt>
                <c:pt idx="18">
                  <c:v>29.885057471264371</c:v>
                </c:pt>
                <c:pt idx="19">
                  <c:v>23.563218390804597</c:v>
                </c:pt>
                <c:pt idx="20">
                  <c:v>23.070607553366173</c:v>
                </c:pt>
                <c:pt idx="21">
                  <c:v>30.459770114942529</c:v>
                </c:pt>
                <c:pt idx="22">
                  <c:v>17.898193760262725</c:v>
                </c:pt>
                <c:pt idx="23">
                  <c:v>32.676518883415433</c:v>
                </c:pt>
                <c:pt idx="24">
                  <c:v>30.870279146141215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nepoznám tento šport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vodné záchranárstvo</c:v>
                </c:pt>
                <c:pt idx="2">
                  <c:v>silové športy</c:v>
                </c:pt>
                <c:pt idx="3">
                  <c:v>potápačské športy</c:v>
                </c:pt>
                <c:pt idx="4">
                  <c:v>vzpieranie</c:v>
                </c:pt>
                <c:pt idx="5">
                  <c:v>basebal</c:v>
                </c:pt>
                <c:pt idx="6">
                  <c:v>pólo</c:v>
                </c:pt>
                <c:pt idx="7">
                  <c:v>šerm</c:v>
                </c:pt>
                <c:pt idx="8">
                  <c:v>športové lezenie</c:v>
                </c:pt>
                <c:pt idx="9">
                  <c:v>thajský box</c:v>
                </c:pt>
                <c:pt idx="10">
                  <c:v>ju-jitsu</c:v>
                </c:pt>
                <c:pt idx="11">
                  <c:v>šach</c:v>
                </c:pt>
                <c:pt idx="12">
                  <c:v>aikido</c:v>
                </c:pt>
                <c:pt idx="13">
                  <c:v>squash</c:v>
                </c:pt>
                <c:pt idx="14">
                  <c:v>taekwondo</c:v>
                </c:pt>
                <c:pt idx="15">
                  <c:v>kendo</c:v>
                </c:pt>
                <c:pt idx="16">
                  <c:v>zápasenie</c:v>
                </c:pt>
                <c:pt idx="17">
                  <c:v>americký futbal</c:v>
                </c:pt>
                <c:pt idx="18">
                  <c:v>dáma</c:v>
                </c:pt>
                <c:pt idx="19">
                  <c:v>petang</c:v>
                </c:pt>
                <c:pt idx="20">
                  <c:v>soft tenis</c:v>
                </c:pt>
                <c:pt idx="21">
                  <c:v>preťahovanie lanom</c:v>
                </c:pt>
                <c:pt idx="22">
                  <c:v>bandy hokej</c:v>
                </c:pt>
                <c:pt idx="23">
                  <c:v>športové rybárstvo</c:v>
                </c:pt>
                <c:pt idx="24">
                  <c:v>rugby</c:v>
                </c:pt>
              </c:strCache>
            </c:strRef>
          </c:cat>
          <c:val>
            <c:numRef>
              <c:f>Sheet1!$M$2:$M$26</c:f>
              <c:numCache>
                <c:formatCode>0</c:formatCode>
                <c:ptCount val="25"/>
                <c:pt idx="0">
                  <c:v>3.3661740558292284</c:v>
                </c:pt>
                <c:pt idx="1">
                  <c:v>14.203612479474547</c:v>
                </c:pt>
                <c:pt idx="2">
                  <c:v>3.201970443349754</c:v>
                </c:pt>
                <c:pt idx="3">
                  <c:v>4.8440065681444997</c:v>
                </c:pt>
                <c:pt idx="4">
                  <c:v>2.8735632183908044</c:v>
                </c:pt>
                <c:pt idx="5">
                  <c:v>10.180623973727423</c:v>
                </c:pt>
                <c:pt idx="6">
                  <c:v>4.7619047619047619</c:v>
                </c:pt>
                <c:pt idx="7">
                  <c:v>2.3809523809523809</c:v>
                </c:pt>
                <c:pt idx="8">
                  <c:v>4.8440065681444997</c:v>
                </c:pt>
                <c:pt idx="9">
                  <c:v>7.7996715927750415</c:v>
                </c:pt>
                <c:pt idx="10">
                  <c:v>28.078817733990146</c:v>
                </c:pt>
                <c:pt idx="11">
                  <c:v>1.8062397372742198</c:v>
                </c:pt>
                <c:pt idx="12">
                  <c:v>27.66830870279146</c:v>
                </c:pt>
                <c:pt idx="13">
                  <c:v>11.822660098522167</c:v>
                </c:pt>
                <c:pt idx="14">
                  <c:v>24.137931034482758</c:v>
                </c:pt>
                <c:pt idx="15">
                  <c:v>36.945812807881772</c:v>
                </c:pt>
                <c:pt idx="16">
                  <c:v>2.8735632183908044</c:v>
                </c:pt>
                <c:pt idx="17">
                  <c:v>5.4187192118226601</c:v>
                </c:pt>
                <c:pt idx="18">
                  <c:v>6.6502463054187197</c:v>
                </c:pt>
                <c:pt idx="19">
                  <c:v>20.935960591133004</c:v>
                </c:pt>
                <c:pt idx="20">
                  <c:v>28.243021346469622</c:v>
                </c:pt>
                <c:pt idx="21">
                  <c:v>3.8587848932676518</c:v>
                </c:pt>
                <c:pt idx="22">
                  <c:v>50.410509031198693</c:v>
                </c:pt>
                <c:pt idx="23">
                  <c:v>3.284072249589491</c:v>
                </c:pt>
                <c:pt idx="24">
                  <c:v>7.3070607553366171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337-4A4B-9FC7-051F5DA2CD0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14647712"/>
        <c:axId val="214648272"/>
      </c:barChart>
      <c:catAx>
        <c:axId val="214647712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214648272"/>
        <c:crosses val="autoZero"/>
        <c:auto val="1"/>
        <c:lblAlgn val="ctr"/>
        <c:lblOffset val="100"/>
        <c:noMultiLvlLbl val="0"/>
      </c:catAx>
      <c:valAx>
        <c:axId val="214648272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2146477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501151968403153"/>
          <c:y val="2.25337373268998E-2"/>
          <c:w val="0.82566457605734223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Sheet1!$B$2:$B$23</c:f>
              <c:numCache>
                <c:formatCode>0</c:formatCode>
                <c:ptCount val="22"/>
                <c:pt idx="0">
                  <c:v>1.8883415435139574</c:v>
                </c:pt>
                <c:pt idx="1">
                  <c:v>1.8883415435139574</c:v>
                </c:pt>
                <c:pt idx="2">
                  <c:v>2.5451559934318557</c:v>
                </c:pt>
                <c:pt idx="3">
                  <c:v>1.4778325123152709</c:v>
                </c:pt>
                <c:pt idx="4">
                  <c:v>3.1198686371100166</c:v>
                </c:pt>
                <c:pt idx="5">
                  <c:v>1.4778325123152709</c:v>
                </c:pt>
                <c:pt idx="6">
                  <c:v>1.5599343185550083</c:v>
                </c:pt>
                <c:pt idx="7">
                  <c:v>1.7241379310344827</c:v>
                </c:pt>
                <c:pt idx="8">
                  <c:v>0.98522167487684731</c:v>
                </c:pt>
                <c:pt idx="9">
                  <c:v>1.1494252873563218</c:v>
                </c:pt>
                <c:pt idx="10">
                  <c:v>1.0673234811165846</c:v>
                </c:pt>
                <c:pt idx="11">
                  <c:v>1.5599343185550083</c:v>
                </c:pt>
                <c:pt idx="12">
                  <c:v>1.2315270935960592</c:v>
                </c:pt>
                <c:pt idx="13">
                  <c:v>0.73891625615763545</c:v>
                </c:pt>
                <c:pt idx="14">
                  <c:v>1.4778325123152709</c:v>
                </c:pt>
                <c:pt idx="15">
                  <c:v>1.1494252873563218</c:v>
                </c:pt>
                <c:pt idx="16">
                  <c:v>0.73891625615763545</c:v>
                </c:pt>
                <c:pt idx="17">
                  <c:v>1.1494252873563218</c:v>
                </c:pt>
                <c:pt idx="18">
                  <c:v>0.73891625615763545</c:v>
                </c:pt>
                <c:pt idx="19">
                  <c:v>1.0673234811165846</c:v>
                </c:pt>
                <c:pt idx="20">
                  <c:v>0.82101806239737274</c:v>
                </c:pt>
                <c:pt idx="21">
                  <c:v>1.0673234811165846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dLbl>
              <c:idx val="1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9BA-4065-BA79-A5E6EE0BFBB5}"/>
                </c:ext>
              </c:extLst>
            </c:dLbl>
            <c:dLbl>
              <c:idx val="1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9BA-4065-BA79-A5E6EE0BFBB5}"/>
                </c:ext>
              </c:extLst>
            </c:dLbl>
            <c:dLbl>
              <c:idx val="1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9BA-4065-BA79-A5E6EE0BFBB5}"/>
                </c:ext>
              </c:extLst>
            </c:dLbl>
            <c:dLbl>
              <c:idx val="1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9BA-4065-BA79-A5E6EE0BFBB5}"/>
                </c:ext>
              </c:extLst>
            </c:dLbl>
            <c:dLbl>
              <c:idx val="2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9BA-4065-BA79-A5E6EE0BFBB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Sheet1!$C$2:$C$23</c:f>
              <c:numCache>
                <c:formatCode>0</c:formatCode>
                <c:ptCount val="22"/>
                <c:pt idx="0">
                  <c:v>1.2315270935960592</c:v>
                </c:pt>
                <c:pt idx="1">
                  <c:v>1.5599343185550083</c:v>
                </c:pt>
                <c:pt idx="2">
                  <c:v>1.2315270935960592</c:v>
                </c:pt>
                <c:pt idx="3">
                  <c:v>0.90311986863710991</c:v>
                </c:pt>
                <c:pt idx="4">
                  <c:v>1.8883415435139574</c:v>
                </c:pt>
                <c:pt idx="5">
                  <c:v>1.3136288998357963</c:v>
                </c:pt>
                <c:pt idx="6">
                  <c:v>1.8883415435139574</c:v>
                </c:pt>
                <c:pt idx="7">
                  <c:v>1.8883415435139574</c:v>
                </c:pt>
                <c:pt idx="8">
                  <c:v>0.82101806239737274</c:v>
                </c:pt>
                <c:pt idx="9">
                  <c:v>1.3957307060755337</c:v>
                </c:pt>
                <c:pt idx="10">
                  <c:v>0.73891625615763545</c:v>
                </c:pt>
                <c:pt idx="11">
                  <c:v>0.41050903119868637</c:v>
                </c:pt>
                <c:pt idx="12">
                  <c:v>0.90311986863710991</c:v>
                </c:pt>
                <c:pt idx="13">
                  <c:v>0.41050903119868637</c:v>
                </c:pt>
                <c:pt idx="14">
                  <c:v>8.2101806239737271E-2</c:v>
                </c:pt>
                <c:pt idx="15">
                  <c:v>0.41050903119868637</c:v>
                </c:pt>
                <c:pt idx="16">
                  <c:v>0.82101806239737274</c:v>
                </c:pt>
                <c:pt idx="17">
                  <c:v>1.0673234811165846</c:v>
                </c:pt>
                <c:pt idx="18">
                  <c:v>0.65681444991789817</c:v>
                </c:pt>
                <c:pt idx="19">
                  <c:v>0.73891625615763545</c:v>
                </c:pt>
                <c:pt idx="20">
                  <c:v>0.49261083743842365</c:v>
                </c:pt>
                <c:pt idx="21">
                  <c:v>0.65681444991789817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dLbl>
              <c:idx val="2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09BA-4065-BA79-A5E6EE0BFBB5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Sheet1!$D$2:$D$23</c:f>
              <c:numCache>
                <c:formatCode>0</c:formatCode>
                <c:ptCount val="22"/>
                <c:pt idx="0">
                  <c:v>1.8062397372742198</c:v>
                </c:pt>
                <c:pt idx="1">
                  <c:v>1.3136288998357963</c:v>
                </c:pt>
                <c:pt idx="2">
                  <c:v>1.7241379310344827</c:v>
                </c:pt>
                <c:pt idx="3">
                  <c:v>1.8883415435139574</c:v>
                </c:pt>
                <c:pt idx="4">
                  <c:v>2.0525451559934318</c:v>
                </c:pt>
                <c:pt idx="5">
                  <c:v>1.3136288998357963</c:v>
                </c:pt>
                <c:pt idx="6">
                  <c:v>1.7241379310344827</c:v>
                </c:pt>
                <c:pt idx="7">
                  <c:v>2.8735632183908044</c:v>
                </c:pt>
                <c:pt idx="8">
                  <c:v>1.7241379310344827</c:v>
                </c:pt>
                <c:pt idx="9">
                  <c:v>1.0673234811165846</c:v>
                </c:pt>
                <c:pt idx="10">
                  <c:v>1.0673234811165846</c:v>
                </c:pt>
                <c:pt idx="11">
                  <c:v>1.1494252873563218</c:v>
                </c:pt>
                <c:pt idx="12">
                  <c:v>0.82101806239737274</c:v>
                </c:pt>
                <c:pt idx="13">
                  <c:v>1.1494252873563218</c:v>
                </c:pt>
                <c:pt idx="14">
                  <c:v>1.1494252873563218</c:v>
                </c:pt>
                <c:pt idx="15">
                  <c:v>1.3136288998357963</c:v>
                </c:pt>
                <c:pt idx="16">
                  <c:v>0.82101806239737274</c:v>
                </c:pt>
                <c:pt idx="17">
                  <c:v>2.1346469622331692</c:v>
                </c:pt>
                <c:pt idx="18">
                  <c:v>1.3136288998357963</c:v>
                </c:pt>
                <c:pt idx="19">
                  <c:v>0.73891625615763545</c:v>
                </c:pt>
                <c:pt idx="20">
                  <c:v>0.65681444991789817</c:v>
                </c:pt>
                <c:pt idx="21">
                  <c:v>0.32840722495894908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Sheet1!$E$2:$E$23</c:f>
              <c:numCache>
                <c:formatCode>0</c:formatCode>
                <c:ptCount val="22"/>
                <c:pt idx="0">
                  <c:v>3.3661740558292284</c:v>
                </c:pt>
                <c:pt idx="1">
                  <c:v>2.6272577996715927</c:v>
                </c:pt>
                <c:pt idx="2">
                  <c:v>3.284072249589491</c:v>
                </c:pt>
                <c:pt idx="3">
                  <c:v>1.6420361247947455</c:v>
                </c:pt>
                <c:pt idx="4">
                  <c:v>3.3661740558292284</c:v>
                </c:pt>
                <c:pt idx="5">
                  <c:v>1.9704433497536946</c:v>
                </c:pt>
                <c:pt idx="6">
                  <c:v>3.1198686371100166</c:v>
                </c:pt>
                <c:pt idx="7">
                  <c:v>3.284072249589491</c:v>
                </c:pt>
                <c:pt idx="8">
                  <c:v>1.6420361247947455</c:v>
                </c:pt>
                <c:pt idx="9">
                  <c:v>0.65681444991789817</c:v>
                </c:pt>
                <c:pt idx="10">
                  <c:v>1.3957307060755337</c:v>
                </c:pt>
                <c:pt idx="11">
                  <c:v>1.5599343185550083</c:v>
                </c:pt>
                <c:pt idx="12">
                  <c:v>1.2315270935960592</c:v>
                </c:pt>
                <c:pt idx="13">
                  <c:v>1.6420361247947455</c:v>
                </c:pt>
                <c:pt idx="14">
                  <c:v>1.0673234811165846</c:v>
                </c:pt>
                <c:pt idx="15">
                  <c:v>0.82101806239737274</c:v>
                </c:pt>
                <c:pt idx="16">
                  <c:v>1.3136288998357963</c:v>
                </c:pt>
                <c:pt idx="17">
                  <c:v>1.0673234811165846</c:v>
                </c:pt>
                <c:pt idx="18">
                  <c:v>1.0673234811165846</c:v>
                </c:pt>
                <c:pt idx="19">
                  <c:v>0.90311986863710991</c:v>
                </c:pt>
                <c:pt idx="20">
                  <c:v>1.1494252873563218</c:v>
                </c:pt>
                <c:pt idx="21">
                  <c:v>0.82101806239737274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Sheet1!$F$2:$F$23</c:f>
              <c:numCache>
                <c:formatCode>0</c:formatCode>
                <c:ptCount val="22"/>
                <c:pt idx="0">
                  <c:v>3.201970443349754</c:v>
                </c:pt>
                <c:pt idx="1">
                  <c:v>3.0377668308702792</c:v>
                </c:pt>
                <c:pt idx="2">
                  <c:v>3.4482758620689653</c:v>
                </c:pt>
                <c:pt idx="3">
                  <c:v>1.7241379310344827</c:v>
                </c:pt>
                <c:pt idx="4">
                  <c:v>4.5155993431855501</c:v>
                </c:pt>
                <c:pt idx="5">
                  <c:v>2.8735632183908044</c:v>
                </c:pt>
                <c:pt idx="6">
                  <c:v>3.284072249589491</c:v>
                </c:pt>
                <c:pt idx="7">
                  <c:v>4.1050903119868636</c:v>
                </c:pt>
                <c:pt idx="8">
                  <c:v>2.4630541871921183</c:v>
                </c:pt>
                <c:pt idx="9">
                  <c:v>1.2315270935960592</c:v>
                </c:pt>
                <c:pt idx="10">
                  <c:v>1.1494252873563218</c:v>
                </c:pt>
                <c:pt idx="11">
                  <c:v>1.1494252873563218</c:v>
                </c:pt>
                <c:pt idx="12">
                  <c:v>1.8062397372742198</c:v>
                </c:pt>
                <c:pt idx="13">
                  <c:v>1.3136288998357963</c:v>
                </c:pt>
                <c:pt idx="14">
                  <c:v>1.6420361247947455</c:v>
                </c:pt>
                <c:pt idx="15">
                  <c:v>1.3136288998357963</c:v>
                </c:pt>
                <c:pt idx="16">
                  <c:v>1.8062397372742198</c:v>
                </c:pt>
                <c:pt idx="17">
                  <c:v>2.6272577996715927</c:v>
                </c:pt>
                <c:pt idx="18">
                  <c:v>1.3957307060755337</c:v>
                </c:pt>
                <c:pt idx="19">
                  <c:v>0.82101806239737274</c:v>
                </c:pt>
                <c:pt idx="20">
                  <c:v>1.0673234811165846</c:v>
                </c:pt>
                <c:pt idx="21">
                  <c:v>1.7241379310344827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Sheet1!$G$2:$G$23</c:f>
              <c:numCache>
                <c:formatCode>0</c:formatCode>
                <c:ptCount val="22"/>
                <c:pt idx="0">
                  <c:v>7.3070607553366171</c:v>
                </c:pt>
                <c:pt idx="1">
                  <c:v>5.2545155993431854</c:v>
                </c:pt>
                <c:pt idx="2">
                  <c:v>8.9490968801313624</c:v>
                </c:pt>
                <c:pt idx="3">
                  <c:v>4.2692939244663384</c:v>
                </c:pt>
                <c:pt idx="4">
                  <c:v>5.6650246305418719</c:v>
                </c:pt>
                <c:pt idx="5">
                  <c:v>5.2545155993431854</c:v>
                </c:pt>
                <c:pt idx="6">
                  <c:v>7.9638752052545154</c:v>
                </c:pt>
                <c:pt idx="7">
                  <c:v>7.0607553366174054</c:v>
                </c:pt>
                <c:pt idx="8">
                  <c:v>5.6650246305418719</c:v>
                </c:pt>
                <c:pt idx="9">
                  <c:v>4.2692939244663384</c:v>
                </c:pt>
                <c:pt idx="10">
                  <c:v>3.201970443349754</c:v>
                </c:pt>
                <c:pt idx="11">
                  <c:v>3.4482758620689653</c:v>
                </c:pt>
                <c:pt idx="12">
                  <c:v>5.8292282430213467</c:v>
                </c:pt>
                <c:pt idx="13">
                  <c:v>2.7093596059113301</c:v>
                </c:pt>
                <c:pt idx="14">
                  <c:v>3.6945812807881775</c:v>
                </c:pt>
                <c:pt idx="15">
                  <c:v>2.8735632183908044</c:v>
                </c:pt>
                <c:pt idx="16">
                  <c:v>3.0377668308702792</c:v>
                </c:pt>
                <c:pt idx="17">
                  <c:v>5.6650246305418719</c:v>
                </c:pt>
                <c:pt idx="18">
                  <c:v>2.8735632183908044</c:v>
                </c:pt>
                <c:pt idx="19">
                  <c:v>3.5303776683087027</c:v>
                </c:pt>
                <c:pt idx="20">
                  <c:v>3.3661740558292284</c:v>
                </c:pt>
                <c:pt idx="21">
                  <c:v>2.8735632183908044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Sheet1!$H$2:$H$23</c:f>
              <c:numCache>
                <c:formatCode>0</c:formatCode>
                <c:ptCount val="22"/>
                <c:pt idx="0">
                  <c:v>6.8144499178981937</c:v>
                </c:pt>
                <c:pt idx="1">
                  <c:v>4.1871921182266005</c:v>
                </c:pt>
                <c:pt idx="2">
                  <c:v>6.1576354679802954</c:v>
                </c:pt>
                <c:pt idx="3">
                  <c:v>4.1871921182266005</c:v>
                </c:pt>
                <c:pt idx="4">
                  <c:v>4.4334975369458132</c:v>
                </c:pt>
                <c:pt idx="5">
                  <c:v>3.9408866995073892</c:v>
                </c:pt>
                <c:pt idx="6">
                  <c:v>5.8292282430213467</c:v>
                </c:pt>
                <c:pt idx="7">
                  <c:v>5.8292282430213467</c:v>
                </c:pt>
                <c:pt idx="8">
                  <c:v>4.5977011494252871</c:v>
                </c:pt>
                <c:pt idx="9">
                  <c:v>3.201970443349754</c:v>
                </c:pt>
                <c:pt idx="10">
                  <c:v>3.0377668308702792</c:v>
                </c:pt>
                <c:pt idx="11">
                  <c:v>1.8883415435139574</c:v>
                </c:pt>
                <c:pt idx="12">
                  <c:v>3.6945812807881775</c:v>
                </c:pt>
                <c:pt idx="13">
                  <c:v>2.1346469622331692</c:v>
                </c:pt>
                <c:pt idx="14">
                  <c:v>2.3809523809523809</c:v>
                </c:pt>
                <c:pt idx="15">
                  <c:v>2.3809523809523809</c:v>
                </c:pt>
                <c:pt idx="16">
                  <c:v>1.4778325123152709</c:v>
                </c:pt>
                <c:pt idx="17">
                  <c:v>5.2545155993431854</c:v>
                </c:pt>
                <c:pt idx="18">
                  <c:v>1.8883415435139574</c:v>
                </c:pt>
                <c:pt idx="19">
                  <c:v>1.6420361247947455</c:v>
                </c:pt>
                <c:pt idx="20">
                  <c:v>2.8735632183908044</c:v>
                </c:pt>
                <c:pt idx="21">
                  <c:v>1.3136288998357963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Sheet1!$I$2:$I$23</c:f>
              <c:numCache>
                <c:formatCode>0</c:formatCode>
                <c:ptCount val="22"/>
                <c:pt idx="0">
                  <c:v>6.7323481116584567</c:v>
                </c:pt>
                <c:pt idx="1">
                  <c:v>5.4187192118226601</c:v>
                </c:pt>
                <c:pt idx="2">
                  <c:v>7.389162561576355</c:v>
                </c:pt>
                <c:pt idx="3">
                  <c:v>3.6124794745484397</c:v>
                </c:pt>
                <c:pt idx="4">
                  <c:v>7.7996715927750415</c:v>
                </c:pt>
                <c:pt idx="5">
                  <c:v>5.6650246305418719</c:v>
                </c:pt>
                <c:pt idx="6">
                  <c:v>9.5238095238095237</c:v>
                </c:pt>
                <c:pt idx="7">
                  <c:v>7.9638752052545154</c:v>
                </c:pt>
                <c:pt idx="8">
                  <c:v>6.403940886699508</c:v>
                </c:pt>
                <c:pt idx="9">
                  <c:v>3.7766830870279149</c:v>
                </c:pt>
                <c:pt idx="10">
                  <c:v>2.2988505747126435</c:v>
                </c:pt>
                <c:pt idx="11">
                  <c:v>2.5451559934318557</c:v>
                </c:pt>
                <c:pt idx="12">
                  <c:v>5.5829228243021349</c:v>
                </c:pt>
                <c:pt idx="13">
                  <c:v>2.2988505747126435</c:v>
                </c:pt>
                <c:pt idx="14">
                  <c:v>3.4482758620689653</c:v>
                </c:pt>
                <c:pt idx="15">
                  <c:v>3.1198686371100166</c:v>
                </c:pt>
                <c:pt idx="16">
                  <c:v>2.3809523809523809</c:v>
                </c:pt>
                <c:pt idx="17">
                  <c:v>5.5829228243021349</c:v>
                </c:pt>
                <c:pt idx="18">
                  <c:v>2.6272577996715927</c:v>
                </c:pt>
                <c:pt idx="19">
                  <c:v>2.2988505747126435</c:v>
                </c:pt>
                <c:pt idx="20">
                  <c:v>2.5451559934318557</c:v>
                </c:pt>
                <c:pt idx="21">
                  <c:v>2.0525451559934318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Sheet1!$J$2:$J$23</c:f>
              <c:numCache>
                <c:formatCode>0</c:formatCode>
                <c:ptCount val="22"/>
                <c:pt idx="0">
                  <c:v>8.2101806239737272</c:v>
                </c:pt>
                <c:pt idx="1">
                  <c:v>5.7471264367816088</c:v>
                </c:pt>
                <c:pt idx="2">
                  <c:v>9.1954022988505741</c:v>
                </c:pt>
                <c:pt idx="3">
                  <c:v>4.5977011494252871</c:v>
                </c:pt>
                <c:pt idx="4">
                  <c:v>9.1954022988505741</c:v>
                </c:pt>
                <c:pt idx="5">
                  <c:v>7.0607553366174054</c:v>
                </c:pt>
                <c:pt idx="6">
                  <c:v>12.068965517241379</c:v>
                </c:pt>
                <c:pt idx="7">
                  <c:v>10.098522167487685</c:v>
                </c:pt>
                <c:pt idx="8">
                  <c:v>8.292282430213465</c:v>
                </c:pt>
                <c:pt idx="9">
                  <c:v>3.3661740558292284</c:v>
                </c:pt>
                <c:pt idx="10">
                  <c:v>4.1050903119868636</c:v>
                </c:pt>
                <c:pt idx="11">
                  <c:v>2.9556650246305418</c:v>
                </c:pt>
                <c:pt idx="12">
                  <c:v>4.7619047619047619</c:v>
                </c:pt>
                <c:pt idx="13">
                  <c:v>2.8735632183908044</c:v>
                </c:pt>
                <c:pt idx="14">
                  <c:v>4.5155993431855501</c:v>
                </c:pt>
                <c:pt idx="15">
                  <c:v>3.3661740558292284</c:v>
                </c:pt>
                <c:pt idx="16">
                  <c:v>3.3661740558292284</c:v>
                </c:pt>
                <c:pt idx="17">
                  <c:v>8.1280788177339893</c:v>
                </c:pt>
                <c:pt idx="18">
                  <c:v>1.7241379310344827</c:v>
                </c:pt>
                <c:pt idx="19">
                  <c:v>2.6272577996715927</c:v>
                </c:pt>
                <c:pt idx="20">
                  <c:v>4.1871921182266005</c:v>
                </c:pt>
                <c:pt idx="21">
                  <c:v>2.6272577996715927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Sheet1!$K$2:$K$23</c:f>
              <c:numCache>
                <c:formatCode>0</c:formatCode>
                <c:ptCount val="22"/>
                <c:pt idx="0">
                  <c:v>11.412151067323482</c:v>
                </c:pt>
                <c:pt idx="1">
                  <c:v>8.8669950738916263</c:v>
                </c:pt>
                <c:pt idx="2">
                  <c:v>12.643678160919542</c:v>
                </c:pt>
                <c:pt idx="3">
                  <c:v>5.9113300492610836</c:v>
                </c:pt>
                <c:pt idx="4">
                  <c:v>12.397372742200329</c:v>
                </c:pt>
                <c:pt idx="5">
                  <c:v>8.5385878489326767</c:v>
                </c:pt>
                <c:pt idx="6">
                  <c:v>16.009852216748769</c:v>
                </c:pt>
                <c:pt idx="7">
                  <c:v>13.382594417077176</c:v>
                </c:pt>
                <c:pt idx="8">
                  <c:v>10.098522167487685</c:v>
                </c:pt>
                <c:pt idx="9">
                  <c:v>5.3366174055829223</c:v>
                </c:pt>
                <c:pt idx="10">
                  <c:v>5.0082101806239736</c:v>
                </c:pt>
                <c:pt idx="11">
                  <c:v>5.8292282430213467</c:v>
                </c:pt>
                <c:pt idx="12">
                  <c:v>6.7323481116584567</c:v>
                </c:pt>
                <c:pt idx="13">
                  <c:v>4.3513957307060753</c:v>
                </c:pt>
                <c:pt idx="14">
                  <c:v>5.1724137931034484</c:v>
                </c:pt>
                <c:pt idx="15">
                  <c:v>4.9261083743842367</c:v>
                </c:pt>
                <c:pt idx="16">
                  <c:v>5.0903119868637114</c:v>
                </c:pt>
                <c:pt idx="17">
                  <c:v>11.412151067323482</c:v>
                </c:pt>
                <c:pt idx="18">
                  <c:v>5.2545155993431854</c:v>
                </c:pt>
                <c:pt idx="19">
                  <c:v>4.3513957307060753</c:v>
                </c:pt>
                <c:pt idx="20">
                  <c:v>5.4187192118226601</c:v>
                </c:pt>
                <c:pt idx="21">
                  <c:v>5.0082101806239736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Sheet1!$L$2:$L$23</c:f>
              <c:numCache>
                <c:formatCode>0</c:formatCode>
                <c:ptCount val="22"/>
                <c:pt idx="0">
                  <c:v>25.451559934318556</c:v>
                </c:pt>
                <c:pt idx="1">
                  <c:v>22.495894909688012</c:v>
                </c:pt>
                <c:pt idx="2">
                  <c:v>28.735632183908045</c:v>
                </c:pt>
                <c:pt idx="3">
                  <c:v>19.21182266009852</c:v>
                </c:pt>
                <c:pt idx="4">
                  <c:v>34.811165845648603</c:v>
                </c:pt>
                <c:pt idx="5">
                  <c:v>23.152709359605911</c:v>
                </c:pt>
                <c:pt idx="6">
                  <c:v>29.228243021346469</c:v>
                </c:pt>
                <c:pt idx="7">
                  <c:v>36.535303776683087</c:v>
                </c:pt>
                <c:pt idx="8">
                  <c:v>22.33169129720854</c:v>
                </c:pt>
                <c:pt idx="9">
                  <c:v>19.622331691297209</c:v>
                </c:pt>
                <c:pt idx="10">
                  <c:v>17.241379310344829</c:v>
                </c:pt>
                <c:pt idx="11">
                  <c:v>18.144499178981938</c:v>
                </c:pt>
                <c:pt idx="12">
                  <c:v>23.481116584564859</c:v>
                </c:pt>
                <c:pt idx="13">
                  <c:v>17.487684729064039</c:v>
                </c:pt>
                <c:pt idx="14">
                  <c:v>20.361247947454846</c:v>
                </c:pt>
                <c:pt idx="15">
                  <c:v>18.472906403940886</c:v>
                </c:pt>
                <c:pt idx="16">
                  <c:v>18.144499178981938</c:v>
                </c:pt>
                <c:pt idx="17">
                  <c:v>30.213464696223319</c:v>
                </c:pt>
                <c:pt idx="18">
                  <c:v>18.555008210180624</c:v>
                </c:pt>
                <c:pt idx="19">
                  <c:v>18.555008210180624</c:v>
                </c:pt>
                <c:pt idx="20">
                  <c:v>18.30870279146141</c:v>
                </c:pt>
                <c:pt idx="21">
                  <c:v>18.30870279146141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nepoznám tento šport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softbal</c:v>
                </c:pt>
                <c:pt idx="1">
                  <c:v>ľadové kužele</c:v>
                </c:pt>
                <c:pt idx="2">
                  <c:v>športy s lietajúcim diskom</c:v>
                </c:pt>
                <c:pt idx="3">
                  <c:v>dračie lode</c:v>
                </c:pt>
                <c:pt idx="4">
                  <c:v>rybolovná technika</c:v>
                </c:pt>
                <c:pt idx="5">
                  <c:v>lakros</c:v>
                </c:pt>
                <c:pt idx="6">
                  <c:v>kriket</c:v>
                </c:pt>
                <c:pt idx="7">
                  <c:v>sumo</c:v>
                </c:pt>
                <c:pt idx="8">
                  <c:v>dráhový golf</c:v>
                </c:pt>
                <c:pt idx="9">
                  <c:v>netbal</c:v>
                </c:pt>
                <c:pt idx="10">
                  <c:v>boccia</c:v>
                </c:pt>
                <c:pt idx="11">
                  <c:v>wushu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sambo</c:v>
                </c:pt>
                <c:pt idx="15">
                  <c:v>go</c:v>
                </c:pt>
                <c:pt idx="16">
                  <c:v>korfbal</c:v>
                </c:pt>
                <c:pt idx="17">
                  <c:v>bridž</c:v>
                </c:pt>
                <c:pt idx="18">
                  <c:v>baskická pelota</c:v>
                </c:pt>
                <c:pt idx="19">
                  <c:v>sepaktakraw</c:v>
                </c:pt>
                <c:pt idx="20">
                  <c:v>fistbal</c:v>
                </c:pt>
                <c:pt idx="21">
                  <c:v>savate</c:v>
                </c:pt>
              </c:strCache>
            </c:strRef>
          </c:cat>
          <c:val>
            <c:numRef>
              <c:f>Sheet1!$M$2:$M$23</c:f>
              <c:numCache>
                <c:formatCode>0</c:formatCode>
                <c:ptCount val="22"/>
                <c:pt idx="0">
                  <c:v>22.57799671592775</c:v>
                </c:pt>
                <c:pt idx="1">
                  <c:v>37.602627257799668</c:v>
                </c:pt>
                <c:pt idx="2">
                  <c:v>14.69622331691297</c:v>
                </c:pt>
                <c:pt idx="3">
                  <c:v>50.574712643678168</c:v>
                </c:pt>
                <c:pt idx="4">
                  <c:v>10.755336617405582</c:v>
                </c:pt>
                <c:pt idx="5">
                  <c:v>37.438423645320199</c:v>
                </c:pt>
                <c:pt idx="6">
                  <c:v>7.7996715927750415</c:v>
                </c:pt>
                <c:pt idx="7">
                  <c:v>5.2545155993431854</c:v>
                </c:pt>
                <c:pt idx="8">
                  <c:v>34.975369458128078</c:v>
                </c:pt>
                <c:pt idx="9">
                  <c:v>54.926108374384242</c:v>
                </c:pt>
                <c:pt idx="10">
                  <c:v>59.688013136289001</c:v>
                </c:pt>
                <c:pt idx="11">
                  <c:v>59.35960591133005</c:v>
                </c:pt>
                <c:pt idx="12">
                  <c:v>43.924466338259442</c:v>
                </c:pt>
                <c:pt idx="13">
                  <c:v>62.889983579638752</c:v>
                </c:pt>
                <c:pt idx="14">
                  <c:v>55.008210180623976</c:v>
                </c:pt>
                <c:pt idx="15">
                  <c:v>59.85221674876847</c:v>
                </c:pt>
                <c:pt idx="16">
                  <c:v>61.001642036124792</c:v>
                </c:pt>
                <c:pt idx="17">
                  <c:v>25.69786535303777</c:v>
                </c:pt>
                <c:pt idx="18">
                  <c:v>61.904761904761905</c:v>
                </c:pt>
                <c:pt idx="19">
                  <c:v>62.725779967159276</c:v>
                </c:pt>
                <c:pt idx="20">
                  <c:v>59.11330049261084</c:v>
                </c:pt>
                <c:pt idx="21">
                  <c:v>63.218390804597703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09BA-4065-BA79-A5E6EE0BFBB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75206720"/>
        <c:axId val="275207280"/>
      </c:barChart>
      <c:catAx>
        <c:axId val="275206720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275207280"/>
        <c:crosses val="autoZero"/>
        <c:auto val="1"/>
        <c:lblAlgn val="ctr"/>
        <c:lblOffset val="100"/>
        <c:noMultiLvlLbl val="0"/>
      </c:catAx>
      <c:valAx>
        <c:axId val="275207280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275206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268929766497834"/>
          <c:y val="2.25337373268998E-2"/>
          <c:w val="0.82798679807639564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Sheet1!$B$2:$B$26</c:f>
              <c:numCache>
                <c:formatCode>0</c:formatCode>
                <c:ptCount val="25"/>
                <c:pt idx="0">
                  <c:v>26.337792642140467</c:v>
                </c:pt>
                <c:pt idx="1">
                  <c:v>18.682235195996665</c:v>
                </c:pt>
                <c:pt idx="2">
                  <c:v>23.316498316498315</c:v>
                </c:pt>
                <c:pt idx="3">
                  <c:v>14.368770764119601</c:v>
                </c:pt>
                <c:pt idx="4">
                  <c:v>14.261884904086738</c:v>
                </c:pt>
                <c:pt idx="5">
                  <c:v>10.107705053852527</c:v>
                </c:pt>
                <c:pt idx="6">
                  <c:v>12.144053601340033</c:v>
                </c:pt>
                <c:pt idx="7">
                  <c:v>9.2050209205020916</c:v>
                </c:pt>
                <c:pt idx="8">
                  <c:v>8.7966804979253119</c:v>
                </c:pt>
                <c:pt idx="9">
                  <c:v>7.0774354704412987</c:v>
                </c:pt>
                <c:pt idx="10">
                  <c:v>13.216957605985039</c:v>
                </c:pt>
                <c:pt idx="11">
                  <c:v>8.2431307243963357</c:v>
                </c:pt>
                <c:pt idx="12">
                  <c:v>7.385892116182573</c:v>
                </c:pt>
                <c:pt idx="13">
                  <c:v>8.0101180438448569</c:v>
                </c:pt>
                <c:pt idx="14">
                  <c:v>8.1925675675675667</c:v>
                </c:pt>
                <c:pt idx="15">
                  <c:v>7.5885328836424959</c:v>
                </c:pt>
                <c:pt idx="16">
                  <c:v>11.635750421585159</c:v>
                </c:pt>
                <c:pt idx="17">
                  <c:v>10.185185185185185</c:v>
                </c:pt>
                <c:pt idx="18">
                  <c:v>6.8907563025210088</c:v>
                </c:pt>
                <c:pt idx="19">
                  <c:v>8.8888888888888893</c:v>
                </c:pt>
                <c:pt idx="20">
                  <c:v>9.0833333333333339</c:v>
                </c:pt>
                <c:pt idx="21">
                  <c:v>6.666666666666667</c:v>
                </c:pt>
                <c:pt idx="22">
                  <c:v>5.6808688387635753</c:v>
                </c:pt>
                <c:pt idx="23">
                  <c:v>5.7788944723618094</c:v>
                </c:pt>
                <c:pt idx="24">
                  <c:v>6.3651591289782248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Sheet1!$C$2:$C$26</c:f>
              <c:numCache>
                <c:formatCode>0</c:formatCode>
                <c:ptCount val="25"/>
                <c:pt idx="0">
                  <c:v>8.1939799331103682</c:v>
                </c:pt>
                <c:pt idx="1">
                  <c:v>8.8407005838198494</c:v>
                </c:pt>
                <c:pt idx="2">
                  <c:v>8.4175084175084187</c:v>
                </c:pt>
                <c:pt idx="3">
                  <c:v>7.3920265780730894</c:v>
                </c:pt>
                <c:pt idx="4">
                  <c:v>7.8398665554628861</c:v>
                </c:pt>
                <c:pt idx="5">
                  <c:v>5.6338028169014089</c:v>
                </c:pt>
                <c:pt idx="6">
                  <c:v>6.3651591289782248</c:v>
                </c:pt>
                <c:pt idx="7">
                  <c:v>4.5188284518828459</c:v>
                </c:pt>
                <c:pt idx="8">
                  <c:v>5.2282157676348548</c:v>
                </c:pt>
                <c:pt idx="9">
                  <c:v>5.1623646960865948</c:v>
                </c:pt>
                <c:pt idx="10">
                  <c:v>5.5694098088113053</c:v>
                </c:pt>
                <c:pt idx="11">
                  <c:v>4.746044962531224</c:v>
                </c:pt>
                <c:pt idx="12">
                  <c:v>5.4771784232365146</c:v>
                </c:pt>
                <c:pt idx="13">
                  <c:v>5.3962900505902187</c:v>
                </c:pt>
                <c:pt idx="14">
                  <c:v>5.8277027027027026</c:v>
                </c:pt>
                <c:pt idx="15">
                  <c:v>5.3119730185497467</c:v>
                </c:pt>
                <c:pt idx="16">
                  <c:v>5.2276559865092747</c:v>
                </c:pt>
                <c:pt idx="17">
                  <c:v>5.134680134680135</c:v>
                </c:pt>
                <c:pt idx="18">
                  <c:v>5.2941176470588234</c:v>
                </c:pt>
                <c:pt idx="19">
                  <c:v>5.1282051282051277</c:v>
                </c:pt>
                <c:pt idx="20">
                  <c:v>5</c:v>
                </c:pt>
                <c:pt idx="21">
                  <c:v>4.75</c:v>
                </c:pt>
                <c:pt idx="22">
                  <c:v>4.4277360066833751</c:v>
                </c:pt>
                <c:pt idx="23">
                  <c:v>4.7738693467336679</c:v>
                </c:pt>
                <c:pt idx="24">
                  <c:v>3.9363484087102178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Sheet1!$D$2:$D$26</c:f>
              <c:numCache>
                <c:formatCode>0</c:formatCode>
                <c:ptCount val="25"/>
                <c:pt idx="0">
                  <c:v>6.5217391304347823</c:v>
                </c:pt>
                <c:pt idx="1">
                  <c:v>7.3394495412844041</c:v>
                </c:pt>
                <c:pt idx="2">
                  <c:v>6.3973063973063971</c:v>
                </c:pt>
                <c:pt idx="3">
                  <c:v>6.8106312292358808</c:v>
                </c:pt>
                <c:pt idx="4">
                  <c:v>8.0900750625521276</c:v>
                </c:pt>
                <c:pt idx="5">
                  <c:v>7.042253521126761</c:v>
                </c:pt>
                <c:pt idx="6">
                  <c:v>5.5276381909547743</c:v>
                </c:pt>
                <c:pt idx="7">
                  <c:v>7.1966527196652725</c:v>
                </c:pt>
                <c:pt idx="8">
                  <c:v>6.6390041493775938</c:v>
                </c:pt>
                <c:pt idx="9">
                  <c:v>6.8276436303080761</c:v>
                </c:pt>
                <c:pt idx="10">
                  <c:v>5.8187863674147966</c:v>
                </c:pt>
                <c:pt idx="11">
                  <c:v>7.2439633638634469</c:v>
                </c:pt>
                <c:pt idx="12">
                  <c:v>6.3900414937759331</c:v>
                </c:pt>
                <c:pt idx="13">
                  <c:v>6.4924114671163577</c:v>
                </c:pt>
                <c:pt idx="14">
                  <c:v>5.9121621621621623</c:v>
                </c:pt>
                <c:pt idx="15">
                  <c:v>5.3962900505902187</c:v>
                </c:pt>
                <c:pt idx="16">
                  <c:v>5.3119730185497467</c:v>
                </c:pt>
                <c:pt idx="17">
                  <c:v>5.5555555555555554</c:v>
                </c:pt>
                <c:pt idx="18">
                  <c:v>4.2857142857142856</c:v>
                </c:pt>
                <c:pt idx="19">
                  <c:v>4.5299145299145298</c:v>
                </c:pt>
                <c:pt idx="20">
                  <c:v>4.666666666666667</c:v>
                </c:pt>
                <c:pt idx="21">
                  <c:v>5.25</c:v>
                </c:pt>
                <c:pt idx="22">
                  <c:v>4.6783625730994149</c:v>
                </c:pt>
                <c:pt idx="23">
                  <c:v>5.5276381909547743</c:v>
                </c:pt>
                <c:pt idx="24">
                  <c:v>5.4438860971524292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Sheet1!$E$2:$E$26</c:f>
              <c:numCache>
                <c:formatCode>0</c:formatCode>
                <c:ptCount val="25"/>
                <c:pt idx="0">
                  <c:v>5.0167224080267561</c:v>
                </c:pt>
                <c:pt idx="1">
                  <c:v>8.8407005838198494</c:v>
                </c:pt>
                <c:pt idx="2">
                  <c:v>5.6397306397306401</c:v>
                </c:pt>
                <c:pt idx="3">
                  <c:v>7.6411960132890364</c:v>
                </c:pt>
                <c:pt idx="4">
                  <c:v>7.3394495412844041</c:v>
                </c:pt>
                <c:pt idx="5">
                  <c:v>7.7879038939519472</c:v>
                </c:pt>
                <c:pt idx="6">
                  <c:v>7.3701842546063654</c:v>
                </c:pt>
                <c:pt idx="7">
                  <c:v>5.9414225941422592</c:v>
                </c:pt>
                <c:pt idx="8">
                  <c:v>8.1327800829875514</c:v>
                </c:pt>
                <c:pt idx="9">
                  <c:v>8.2431307243963357</c:v>
                </c:pt>
                <c:pt idx="10">
                  <c:v>5.320033250207814</c:v>
                </c:pt>
                <c:pt idx="11">
                  <c:v>6.5778517901748543</c:v>
                </c:pt>
                <c:pt idx="12">
                  <c:v>8.5477178423236513</c:v>
                </c:pt>
                <c:pt idx="13">
                  <c:v>6.9983136593591899</c:v>
                </c:pt>
                <c:pt idx="14">
                  <c:v>6.756756756756757</c:v>
                </c:pt>
                <c:pt idx="15">
                  <c:v>6.9983136593591899</c:v>
                </c:pt>
                <c:pt idx="16">
                  <c:v>5.4806070826306916</c:v>
                </c:pt>
                <c:pt idx="17">
                  <c:v>6.3973063973063971</c:v>
                </c:pt>
                <c:pt idx="18">
                  <c:v>7.4789915966386555</c:v>
                </c:pt>
                <c:pt idx="19">
                  <c:v>6.1538461538461542</c:v>
                </c:pt>
                <c:pt idx="20">
                  <c:v>6.666666666666667</c:v>
                </c:pt>
                <c:pt idx="21">
                  <c:v>7.0000000000000009</c:v>
                </c:pt>
                <c:pt idx="22">
                  <c:v>6.6833751044277356</c:v>
                </c:pt>
                <c:pt idx="23">
                  <c:v>7.3701842546063654</c:v>
                </c:pt>
                <c:pt idx="24">
                  <c:v>5.8626465661641545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Sheet1!$F$2:$F$26</c:f>
              <c:numCache>
                <c:formatCode>0</c:formatCode>
                <c:ptCount val="25"/>
                <c:pt idx="0">
                  <c:v>6.0200668896321075</c:v>
                </c:pt>
                <c:pt idx="1">
                  <c:v>6.7556296914095082</c:v>
                </c:pt>
                <c:pt idx="2">
                  <c:v>5.134680134680135</c:v>
                </c:pt>
                <c:pt idx="3">
                  <c:v>7.7242524916943527</c:v>
                </c:pt>
                <c:pt idx="4">
                  <c:v>7.2560467055879903</c:v>
                </c:pt>
                <c:pt idx="5">
                  <c:v>8.2021541010770491</c:v>
                </c:pt>
                <c:pt idx="6">
                  <c:v>7.9564489112227816</c:v>
                </c:pt>
                <c:pt idx="7">
                  <c:v>7.447698744769875</c:v>
                </c:pt>
                <c:pt idx="8">
                  <c:v>7.6348547717842328</c:v>
                </c:pt>
                <c:pt idx="9">
                  <c:v>7.6602830974188167</c:v>
                </c:pt>
                <c:pt idx="10">
                  <c:v>6.8162926018287617</c:v>
                </c:pt>
                <c:pt idx="11">
                  <c:v>8.7427144046627809</c:v>
                </c:pt>
                <c:pt idx="12">
                  <c:v>8.1327800829875514</c:v>
                </c:pt>
                <c:pt idx="13">
                  <c:v>5.8178752107925797</c:v>
                </c:pt>
                <c:pt idx="14">
                  <c:v>6.3344594594594597</c:v>
                </c:pt>
                <c:pt idx="15">
                  <c:v>7.2512647554806078</c:v>
                </c:pt>
                <c:pt idx="16">
                  <c:v>7.1669477234401358</c:v>
                </c:pt>
                <c:pt idx="17">
                  <c:v>5.8922558922558927</c:v>
                </c:pt>
                <c:pt idx="18">
                  <c:v>6.0504201680672267</c:v>
                </c:pt>
                <c:pt idx="19">
                  <c:v>6.4957264957264966</c:v>
                </c:pt>
                <c:pt idx="20">
                  <c:v>5.833333333333333</c:v>
                </c:pt>
                <c:pt idx="21">
                  <c:v>7.166666666666667</c:v>
                </c:pt>
                <c:pt idx="22">
                  <c:v>5.9314954051796152</c:v>
                </c:pt>
                <c:pt idx="23">
                  <c:v>6.1976549413735347</c:v>
                </c:pt>
                <c:pt idx="24">
                  <c:v>6.5326633165829149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Sheet1!$G$2:$G$26</c:f>
              <c:numCache>
                <c:formatCode>0</c:formatCode>
                <c:ptCount val="25"/>
                <c:pt idx="0">
                  <c:v>7.4414715719063551</c:v>
                </c:pt>
                <c:pt idx="1">
                  <c:v>10.341951626355296</c:v>
                </c:pt>
                <c:pt idx="2">
                  <c:v>9.2592592592592595</c:v>
                </c:pt>
                <c:pt idx="3">
                  <c:v>12.043189368770763</c:v>
                </c:pt>
                <c:pt idx="4">
                  <c:v>11.426188490408675</c:v>
                </c:pt>
                <c:pt idx="5">
                  <c:v>12.676056338028168</c:v>
                </c:pt>
                <c:pt idx="6">
                  <c:v>11.390284757118927</c:v>
                </c:pt>
                <c:pt idx="7">
                  <c:v>12.133891213389122</c:v>
                </c:pt>
                <c:pt idx="8">
                  <c:v>11.535269709543568</c:v>
                </c:pt>
                <c:pt idx="9">
                  <c:v>12.489592006661116</c:v>
                </c:pt>
                <c:pt idx="10">
                  <c:v>9.559434746467165</c:v>
                </c:pt>
                <c:pt idx="11">
                  <c:v>11.323896752706078</c:v>
                </c:pt>
                <c:pt idx="12">
                  <c:v>11.701244813278008</c:v>
                </c:pt>
                <c:pt idx="13">
                  <c:v>11.635750421585159</c:v>
                </c:pt>
                <c:pt idx="14">
                  <c:v>12.246621621621621</c:v>
                </c:pt>
                <c:pt idx="15">
                  <c:v>12.647554806070826</c:v>
                </c:pt>
                <c:pt idx="16">
                  <c:v>9.6121416526138272</c:v>
                </c:pt>
                <c:pt idx="17">
                  <c:v>8.7542087542087543</c:v>
                </c:pt>
                <c:pt idx="18">
                  <c:v>9.9159663865546221</c:v>
                </c:pt>
                <c:pt idx="19">
                  <c:v>9.6581196581196593</c:v>
                </c:pt>
                <c:pt idx="20">
                  <c:v>10.5</c:v>
                </c:pt>
                <c:pt idx="21">
                  <c:v>10.333333333333334</c:v>
                </c:pt>
                <c:pt idx="22">
                  <c:v>12.949039264828738</c:v>
                </c:pt>
                <c:pt idx="23">
                  <c:v>10.971524288107203</c:v>
                </c:pt>
                <c:pt idx="24">
                  <c:v>11.222780569514237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Sheet1!$H$2:$H$26</c:f>
              <c:numCache>
                <c:formatCode>0</c:formatCode>
                <c:ptCount val="25"/>
                <c:pt idx="0">
                  <c:v>4.0969899665551841</c:v>
                </c:pt>
                <c:pt idx="1">
                  <c:v>6.5054211843202676</c:v>
                </c:pt>
                <c:pt idx="2">
                  <c:v>6.3131313131313131</c:v>
                </c:pt>
                <c:pt idx="3">
                  <c:v>6.4784053156146175</c:v>
                </c:pt>
                <c:pt idx="4">
                  <c:v>5.0875729774812344</c:v>
                </c:pt>
                <c:pt idx="5">
                  <c:v>7.7879038939519472</c:v>
                </c:pt>
                <c:pt idx="6">
                  <c:v>6.7001675041876041</c:v>
                </c:pt>
                <c:pt idx="7">
                  <c:v>7.6150627615062767</c:v>
                </c:pt>
                <c:pt idx="8">
                  <c:v>6.7219917012448134</c:v>
                </c:pt>
                <c:pt idx="9">
                  <c:v>7.4937552039966704</c:v>
                </c:pt>
                <c:pt idx="10">
                  <c:v>5.320033250207814</c:v>
                </c:pt>
                <c:pt idx="11">
                  <c:v>6.4945878434637798</c:v>
                </c:pt>
                <c:pt idx="12">
                  <c:v>7.219917012448132</c:v>
                </c:pt>
                <c:pt idx="13">
                  <c:v>7.5885328836424959</c:v>
                </c:pt>
                <c:pt idx="14">
                  <c:v>7.3479729729729728</c:v>
                </c:pt>
                <c:pt idx="15">
                  <c:v>9.1905564924114671</c:v>
                </c:pt>
                <c:pt idx="16">
                  <c:v>4.4688026981450255</c:v>
                </c:pt>
                <c:pt idx="17">
                  <c:v>6.5656565656565666</c:v>
                </c:pt>
                <c:pt idx="18">
                  <c:v>9.4957983193277311</c:v>
                </c:pt>
                <c:pt idx="19">
                  <c:v>6.4957264957264966</c:v>
                </c:pt>
                <c:pt idx="20">
                  <c:v>6</c:v>
                </c:pt>
                <c:pt idx="21">
                  <c:v>7.5</c:v>
                </c:pt>
                <c:pt idx="22">
                  <c:v>7.7694235588972429</c:v>
                </c:pt>
                <c:pt idx="23">
                  <c:v>8.7939698492462313</c:v>
                </c:pt>
                <c:pt idx="24">
                  <c:v>7.2864321608040195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Sheet1!$I$2:$I$26</c:f>
              <c:numCache>
                <c:formatCode>0</c:formatCode>
                <c:ptCount val="25"/>
                <c:pt idx="0">
                  <c:v>4.4314381270903009</c:v>
                </c:pt>
                <c:pt idx="1">
                  <c:v>5.838198498748957</c:v>
                </c:pt>
                <c:pt idx="2">
                  <c:v>6.1447811447811445</c:v>
                </c:pt>
                <c:pt idx="3">
                  <c:v>6.4784053156146175</c:v>
                </c:pt>
                <c:pt idx="4">
                  <c:v>6.1718098415346123</c:v>
                </c:pt>
                <c:pt idx="5">
                  <c:v>6.6280033140016572</c:v>
                </c:pt>
                <c:pt idx="6">
                  <c:v>6.6164154103852599</c:v>
                </c:pt>
                <c:pt idx="7">
                  <c:v>9.0376569037656918</c:v>
                </c:pt>
                <c:pt idx="8">
                  <c:v>8.7966804979253119</c:v>
                </c:pt>
                <c:pt idx="9">
                  <c:v>8.2431307243963357</c:v>
                </c:pt>
                <c:pt idx="10">
                  <c:v>5.1537822111388198</c:v>
                </c:pt>
                <c:pt idx="11">
                  <c:v>6.9109075770191515</c:v>
                </c:pt>
                <c:pt idx="12">
                  <c:v>7.219917012448132</c:v>
                </c:pt>
                <c:pt idx="13">
                  <c:v>8.4317032040472188</c:v>
                </c:pt>
                <c:pt idx="14">
                  <c:v>7.2635135135135132</c:v>
                </c:pt>
                <c:pt idx="15">
                  <c:v>8.5160202360876909</c:v>
                </c:pt>
                <c:pt idx="16">
                  <c:v>7.0826306913996637</c:v>
                </c:pt>
                <c:pt idx="17">
                  <c:v>6.3973063973063971</c:v>
                </c:pt>
                <c:pt idx="18">
                  <c:v>9.3277310924369754</c:v>
                </c:pt>
                <c:pt idx="19">
                  <c:v>7.2649572649572658</c:v>
                </c:pt>
                <c:pt idx="20">
                  <c:v>5.75</c:v>
                </c:pt>
                <c:pt idx="21">
                  <c:v>7.9166666666666661</c:v>
                </c:pt>
                <c:pt idx="22">
                  <c:v>9.2731829573934839</c:v>
                </c:pt>
                <c:pt idx="23">
                  <c:v>8.1239530988274709</c:v>
                </c:pt>
                <c:pt idx="24">
                  <c:v>7.7051926298157447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Sheet1!$J$2:$J$26</c:f>
              <c:numCache>
                <c:formatCode>0</c:formatCode>
                <c:ptCount val="25"/>
                <c:pt idx="0">
                  <c:v>3.8461538461538463</c:v>
                </c:pt>
                <c:pt idx="1">
                  <c:v>4.5871559633027523</c:v>
                </c:pt>
                <c:pt idx="2">
                  <c:v>3.7878787878787881</c:v>
                </c:pt>
                <c:pt idx="3">
                  <c:v>4.8172757475083063</c:v>
                </c:pt>
                <c:pt idx="4">
                  <c:v>4.9207673060884067</c:v>
                </c:pt>
                <c:pt idx="5">
                  <c:v>6.793703396851698</c:v>
                </c:pt>
                <c:pt idx="6">
                  <c:v>6.7001675041876041</c:v>
                </c:pt>
                <c:pt idx="7">
                  <c:v>7.1129707112970717</c:v>
                </c:pt>
                <c:pt idx="8">
                  <c:v>4.8962655601659755</c:v>
                </c:pt>
                <c:pt idx="9">
                  <c:v>7.9933388842631139</c:v>
                </c:pt>
                <c:pt idx="10">
                  <c:v>6.8162926018287617</c:v>
                </c:pt>
                <c:pt idx="11">
                  <c:v>7.1606994171523732</c:v>
                </c:pt>
                <c:pt idx="12">
                  <c:v>3.900414937759336</c:v>
                </c:pt>
                <c:pt idx="13">
                  <c:v>8.4317032040472188</c:v>
                </c:pt>
                <c:pt idx="14">
                  <c:v>7.010135135135136</c:v>
                </c:pt>
                <c:pt idx="15">
                  <c:v>4.6374367622259696</c:v>
                </c:pt>
                <c:pt idx="16">
                  <c:v>6.2394603709949408</c:v>
                </c:pt>
                <c:pt idx="17">
                  <c:v>7.2390572390572396</c:v>
                </c:pt>
                <c:pt idx="18">
                  <c:v>8.235294117647058</c:v>
                </c:pt>
                <c:pt idx="19">
                  <c:v>6.4957264957264966</c:v>
                </c:pt>
                <c:pt idx="20">
                  <c:v>6.3333333333333339</c:v>
                </c:pt>
                <c:pt idx="21">
                  <c:v>4.583333333333333</c:v>
                </c:pt>
                <c:pt idx="22">
                  <c:v>7.3517126148705092</c:v>
                </c:pt>
                <c:pt idx="23">
                  <c:v>4.2713567839195976</c:v>
                </c:pt>
                <c:pt idx="24">
                  <c:v>6.7001675041876041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Sheet1!$K$2:$K$26</c:f>
              <c:numCache>
                <c:formatCode>0</c:formatCode>
                <c:ptCount val="25"/>
                <c:pt idx="0">
                  <c:v>5.6856187290969897</c:v>
                </c:pt>
                <c:pt idx="1">
                  <c:v>5.5045871559633035</c:v>
                </c:pt>
                <c:pt idx="2">
                  <c:v>3.6195286195286198</c:v>
                </c:pt>
                <c:pt idx="3">
                  <c:v>6.7275747508305646</c:v>
                </c:pt>
                <c:pt idx="4">
                  <c:v>6.5054211843202676</c:v>
                </c:pt>
                <c:pt idx="5">
                  <c:v>7.7879038939519472</c:v>
                </c:pt>
                <c:pt idx="6">
                  <c:v>7.8726968174204357</c:v>
                </c:pt>
                <c:pt idx="7">
                  <c:v>7.6987447698744766</c:v>
                </c:pt>
                <c:pt idx="8">
                  <c:v>5.7261410788381744</c:v>
                </c:pt>
                <c:pt idx="9">
                  <c:v>7.6602830974188167</c:v>
                </c:pt>
                <c:pt idx="10">
                  <c:v>9.0606816292601824</c:v>
                </c:pt>
                <c:pt idx="11">
                  <c:v>8.4096586178184847</c:v>
                </c:pt>
                <c:pt idx="12">
                  <c:v>6.3900414937759331</c:v>
                </c:pt>
                <c:pt idx="13">
                  <c:v>9.021922428330523</c:v>
                </c:pt>
                <c:pt idx="14">
                  <c:v>8.2770270270270263</c:v>
                </c:pt>
                <c:pt idx="15">
                  <c:v>5.8178752107925797</c:v>
                </c:pt>
                <c:pt idx="16">
                  <c:v>8.937605396290051</c:v>
                </c:pt>
                <c:pt idx="17">
                  <c:v>9.4276094276094273</c:v>
                </c:pt>
                <c:pt idx="18">
                  <c:v>10.588235294117647</c:v>
                </c:pt>
                <c:pt idx="19">
                  <c:v>8.632478632478632</c:v>
                </c:pt>
                <c:pt idx="20">
                  <c:v>9</c:v>
                </c:pt>
                <c:pt idx="21">
                  <c:v>6.833333333333333</c:v>
                </c:pt>
                <c:pt idx="22">
                  <c:v>9.5238095238095237</c:v>
                </c:pt>
                <c:pt idx="23">
                  <c:v>7.2026800670016753</c:v>
                </c:pt>
                <c:pt idx="24">
                  <c:v>10.385259631490786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Sheet1!$L$2:$L$26</c:f>
              <c:numCache>
                <c:formatCode>0</c:formatCode>
                <c:ptCount val="25"/>
                <c:pt idx="0">
                  <c:v>21.906354515050168</c:v>
                </c:pt>
                <c:pt idx="1">
                  <c:v>16.346955796497081</c:v>
                </c:pt>
                <c:pt idx="2">
                  <c:v>21.296296296296298</c:v>
                </c:pt>
                <c:pt idx="3">
                  <c:v>18.687707641196013</c:v>
                </c:pt>
                <c:pt idx="4">
                  <c:v>20.683903252710593</c:v>
                </c:pt>
                <c:pt idx="5">
                  <c:v>18.806959403479702</c:v>
                </c:pt>
                <c:pt idx="6">
                  <c:v>20.938023450586265</c:v>
                </c:pt>
                <c:pt idx="7">
                  <c:v>21.171548117154813</c:v>
                </c:pt>
                <c:pt idx="8">
                  <c:v>25.560165975103732</c:v>
                </c:pt>
                <c:pt idx="9">
                  <c:v>20.899250624479603</c:v>
                </c:pt>
                <c:pt idx="10">
                  <c:v>26.766417290108063</c:v>
                </c:pt>
                <c:pt idx="11">
                  <c:v>23.397169025811824</c:v>
                </c:pt>
                <c:pt idx="12">
                  <c:v>27.053941908713693</c:v>
                </c:pt>
                <c:pt idx="13">
                  <c:v>21.163575042158516</c:v>
                </c:pt>
                <c:pt idx="14">
                  <c:v>24.324324324324326</c:v>
                </c:pt>
                <c:pt idx="15">
                  <c:v>26.222596964586849</c:v>
                </c:pt>
                <c:pt idx="16">
                  <c:v>28.161888701517707</c:v>
                </c:pt>
                <c:pt idx="17">
                  <c:v>27.525252525252526</c:v>
                </c:pt>
                <c:pt idx="18">
                  <c:v>21.84873949579832</c:v>
                </c:pt>
                <c:pt idx="19">
                  <c:v>29.401709401709404</c:v>
                </c:pt>
                <c:pt idx="20">
                  <c:v>30.5</c:v>
                </c:pt>
                <c:pt idx="21">
                  <c:v>31.5</c:v>
                </c:pt>
                <c:pt idx="22">
                  <c:v>25.146198830409354</c:v>
                </c:pt>
                <c:pt idx="23">
                  <c:v>30.402010050251256</c:v>
                </c:pt>
                <c:pt idx="24">
                  <c:v>28.140703517587941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nepoznám tento šport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E8A-402E-B699-1B24D1E5E8E7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E8A-402E-B699-1B24D1E5E8E7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E8A-402E-B699-1B24D1E5E8E7}"/>
                </c:ext>
              </c:extLst>
            </c:dLbl>
            <c:dLbl>
              <c:idx val="8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E8A-402E-B699-1B24D1E5E8E7}"/>
                </c:ext>
              </c:extLst>
            </c:dLbl>
            <c:dLbl>
              <c:idx val="9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E8A-402E-B699-1B24D1E5E8E7}"/>
                </c:ext>
              </c:extLst>
            </c:dLbl>
            <c:dLbl>
              <c:idx val="1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E8A-402E-B699-1B24D1E5E8E7}"/>
                </c:ext>
              </c:extLst>
            </c:dLbl>
            <c:dLbl>
              <c:idx val="2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4E8A-402E-B699-1B24D1E5E8E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futbal</c:v>
                </c:pt>
                <c:pt idx="3">
                  <c:v>tenis</c:v>
                </c:pt>
                <c:pt idx="4">
                  <c:v>lyžovanie</c:v>
                </c:pt>
                <c:pt idx="5">
                  <c:v>volejbal</c:v>
                </c:pt>
                <c:pt idx="6">
                  <c:v>atletika</c:v>
                </c:pt>
                <c:pt idx="7">
                  <c:v>bedminton</c:v>
                </c:pt>
                <c:pt idx="8">
                  <c:v>gymnastika</c:v>
                </c:pt>
                <c:pt idx="9">
                  <c:v>stolný tenis</c:v>
                </c:pt>
                <c:pt idx="10">
                  <c:v>krasokorčuľovanie</c:v>
                </c:pt>
                <c:pt idx="11">
                  <c:v>plavecké športy</c:v>
                </c:pt>
                <c:pt idx="12">
                  <c:v>hádzaná</c:v>
                </c:pt>
                <c:pt idx="13">
                  <c:v>bowling</c:v>
                </c:pt>
                <c:pt idx="14">
                  <c:v>basketbal</c:v>
                </c:pt>
                <c:pt idx="15">
                  <c:v>kolieskové korčuľovanie</c:v>
                </c:pt>
                <c:pt idx="16">
                  <c:v>automobilový šport</c:v>
                </c:pt>
                <c:pt idx="17">
                  <c:v>tanečný šport</c:v>
                </c:pt>
                <c:pt idx="18">
                  <c:v>biliard</c:v>
                </c:pt>
                <c:pt idx="19">
                  <c:v>biatlon</c:v>
                </c:pt>
                <c:pt idx="20">
                  <c:v>motocyklový šport</c:v>
                </c:pt>
                <c:pt idx="21">
                  <c:v>jazdectvo</c:v>
                </c:pt>
                <c:pt idx="22">
                  <c:v>sánkovanie</c:v>
                </c:pt>
                <c:pt idx="23">
                  <c:v>kanoistika</c:v>
                </c:pt>
                <c:pt idx="24">
                  <c:v>streľba</c:v>
                </c:pt>
              </c:strCache>
            </c:strRef>
          </c:cat>
          <c:val>
            <c:numRef>
              <c:f>Sheet1!$M$2:$M$26</c:f>
              <c:numCache>
                <c:formatCode>0</c:formatCode>
                <c:ptCount val="25"/>
                <c:pt idx="0">
                  <c:v>0.50167224080267558</c:v>
                </c:pt>
                <c:pt idx="1">
                  <c:v>0.4170141784820684</c:v>
                </c:pt>
                <c:pt idx="2">
                  <c:v>0.67340067340067333</c:v>
                </c:pt>
                <c:pt idx="3">
                  <c:v>0.83056478405315626</c:v>
                </c:pt>
                <c:pt idx="4">
                  <c:v>0.4170141784820684</c:v>
                </c:pt>
                <c:pt idx="5">
                  <c:v>0.74565037282518642</c:v>
                </c:pt>
                <c:pt idx="6">
                  <c:v>0.41876046901172526</c:v>
                </c:pt>
                <c:pt idx="7">
                  <c:v>0.92050209205020928</c:v>
                </c:pt>
                <c:pt idx="8">
                  <c:v>0.33195020746887965</c:v>
                </c:pt>
                <c:pt idx="9">
                  <c:v>0.24979184013322231</c:v>
                </c:pt>
                <c:pt idx="10">
                  <c:v>0.58187863674147966</c:v>
                </c:pt>
                <c:pt idx="11">
                  <c:v>0.74937552039966693</c:v>
                </c:pt>
                <c:pt idx="12">
                  <c:v>0.58091286307053946</c:v>
                </c:pt>
                <c:pt idx="13">
                  <c:v>1.0118043844856661</c:v>
                </c:pt>
                <c:pt idx="14">
                  <c:v>0.5067567567567568</c:v>
                </c:pt>
                <c:pt idx="15">
                  <c:v>0.42158516020236086</c:v>
                </c:pt>
                <c:pt idx="16">
                  <c:v>0.67453625632377734</c:v>
                </c:pt>
                <c:pt idx="17">
                  <c:v>0.92592592592592582</c:v>
                </c:pt>
                <c:pt idx="18">
                  <c:v>0.58823529411764708</c:v>
                </c:pt>
                <c:pt idx="19">
                  <c:v>0.85470085470085477</c:v>
                </c:pt>
                <c:pt idx="20">
                  <c:v>0.66666666666666674</c:v>
                </c:pt>
                <c:pt idx="21">
                  <c:v>0.5</c:v>
                </c:pt>
                <c:pt idx="22">
                  <c:v>0.58479532163742687</c:v>
                </c:pt>
                <c:pt idx="23">
                  <c:v>0.58626465661641536</c:v>
                </c:pt>
                <c:pt idx="24">
                  <c:v>0.41876046901172526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4E8A-402E-B699-1B24D1E5E8E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71118384"/>
        <c:axId val="271118944"/>
      </c:barChart>
      <c:catAx>
        <c:axId val="271118384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271118944"/>
        <c:crosses val="autoZero"/>
        <c:auto val="1"/>
        <c:lblAlgn val="ctr"/>
        <c:lblOffset val="100"/>
        <c:noMultiLvlLbl val="0"/>
      </c:catAx>
      <c:valAx>
        <c:axId val="271118944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2711183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036707564592513"/>
          <c:y val="2.25337373268998E-2"/>
          <c:w val="0.8303090200954486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Sheet1!$B$2:$B$26</c:f>
              <c:numCache>
                <c:formatCode>0</c:formatCode>
                <c:ptCount val="25"/>
                <c:pt idx="0">
                  <c:v>4.9319727891156457</c:v>
                </c:pt>
                <c:pt idx="1">
                  <c:v>4.7377326565143827</c:v>
                </c:pt>
                <c:pt idx="2">
                  <c:v>3.5882908404154858</c:v>
                </c:pt>
                <c:pt idx="3">
                  <c:v>6.2028499580888514</c:v>
                </c:pt>
                <c:pt idx="4">
                  <c:v>5.833333333333333</c:v>
                </c:pt>
                <c:pt idx="5">
                  <c:v>6.607495069033531</c:v>
                </c:pt>
                <c:pt idx="6">
                  <c:v>5.6808688387635753</c:v>
                </c:pt>
                <c:pt idx="7">
                  <c:v>4.6218487394957988</c:v>
                </c:pt>
                <c:pt idx="8">
                  <c:v>4.0404040404040407</c:v>
                </c:pt>
                <c:pt idx="9">
                  <c:v>4.5808124459809854</c:v>
                </c:pt>
                <c:pt idx="10">
                  <c:v>3.8558256496227994</c:v>
                </c:pt>
                <c:pt idx="11">
                  <c:v>4.4711951848667244</c:v>
                </c:pt>
                <c:pt idx="12">
                  <c:v>5.9563758389261743</c:v>
                </c:pt>
                <c:pt idx="13">
                  <c:v>4.5112781954887211</c:v>
                </c:pt>
                <c:pt idx="14">
                  <c:v>5.0590219224283306</c:v>
                </c:pt>
                <c:pt idx="15">
                  <c:v>5.6020066889632103</c:v>
                </c:pt>
                <c:pt idx="16">
                  <c:v>4.5801526717557248</c:v>
                </c:pt>
                <c:pt idx="17">
                  <c:v>3.9377289377289375</c:v>
                </c:pt>
                <c:pt idx="18">
                  <c:v>4.2955326460481098</c:v>
                </c:pt>
                <c:pt idx="19">
                  <c:v>4.0201005025125625</c:v>
                </c:pt>
                <c:pt idx="20">
                  <c:v>4.4854881266490763</c:v>
                </c:pt>
                <c:pt idx="21">
                  <c:v>4.5685279187817258</c:v>
                </c:pt>
                <c:pt idx="22">
                  <c:v>4.0139616055846421</c:v>
                </c:pt>
                <c:pt idx="23">
                  <c:v>3.0726256983240221</c:v>
                </c:pt>
                <c:pt idx="24">
                  <c:v>3.660714285714286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Sheet1!$C$2:$C$26</c:f>
              <c:numCache>
                <c:formatCode>0</c:formatCode>
                <c:ptCount val="25"/>
                <c:pt idx="0">
                  <c:v>3.9115646258503403</c:v>
                </c:pt>
                <c:pt idx="1">
                  <c:v>4.0609137055837561</c:v>
                </c:pt>
                <c:pt idx="2">
                  <c:v>4.5325779036827196</c:v>
                </c:pt>
                <c:pt idx="3">
                  <c:v>3.4367141659681475</c:v>
                </c:pt>
                <c:pt idx="4">
                  <c:v>4.1666666666666661</c:v>
                </c:pt>
                <c:pt idx="5">
                  <c:v>5.4240631163708084</c:v>
                </c:pt>
                <c:pt idx="6">
                  <c:v>2.6733500417710943</c:v>
                </c:pt>
                <c:pt idx="7">
                  <c:v>4.3697478991596634</c:v>
                </c:pt>
                <c:pt idx="8">
                  <c:v>3.1986531986531985</c:v>
                </c:pt>
                <c:pt idx="9">
                  <c:v>3.5436473638720831</c:v>
                </c:pt>
                <c:pt idx="10">
                  <c:v>3.1852472757753563</c:v>
                </c:pt>
                <c:pt idx="11">
                  <c:v>2.5795356835769563</c:v>
                </c:pt>
                <c:pt idx="12">
                  <c:v>3.1879194630872485</c:v>
                </c:pt>
                <c:pt idx="13">
                  <c:v>3.007518796992481</c:v>
                </c:pt>
                <c:pt idx="14">
                  <c:v>3.6256323777403039</c:v>
                </c:pt>
                <c:pt idx="15">
                  <c:v>3.595317725752508</c:v>
                </c:pt>
                <c:pt idx="16">
                  <c:v>2.7141645462256148</c:v>
                </c:pt>
                <c:pt idx="17">
                  <c:v>3.2051282051282048</c:v>
                </c:pt>
                <c:pt idx="18">
                  <c:v>3.006872852233677</c:v>
                </c:pt>
                <c:pt idx="19">
                  <c:v>2.512562814070352</c:v>
                </c:pt>
                <c:pt idx="20">
                  <c:v>3.2541776605101145</c:v>
                </c:pt>
                <c:pt idx="21">
                  <c:v>3.1302876480541455</c:v>
                </c:pt>
                <c:pt idx="22">
                  <c:v>2.8795811518324608</c:v>
                </c:pt>
                <c:pt idx="23">
                  <c:v>2.2346368715083798</c:v>
                </c:pt>
                <c:pt idx="24">
                  <c:v>2.9464285714285712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Sheet1!$D$2:$D$26</c:f>
              <c:numCache>
                <c:formatCode>0</c:formatCode>
                <c:ptCount val="25"/>
                <c:pt idx="0">
                  <c:v>5.5272108843537415</c:v>
                </c:pt>
                <c:pt idx="1">
                  <c:v>5.3299492385786804</c:v>
                </c:pt>
                <c:pt idx="2">
                  <c:v>4.4381491973559966</c:v>
                </c:pt>
                <c:pt idx="3">
                  <c:v>5.3646269907795476</c:v>
                </c:pt>
                <c:pt idx="4">
                  <c:v>5.083333333333333</c:v>
                </c:pt>
                <c:pt idx="5">
                  <c:v>3.057199211045365</c:v>
                </c:pt>
                <c:pt idx="6">
                  <c:v>4.2606516290726812</c:v>
                </c:pt>
                <c:pt idx="7">
                  <c:v>3.9495798319327728</c:v>
                </c:pt>
                <c:pt idx="8">
                  <c:v>4.4612794612794611</c:v>
                </c:pt>
                <c:pt idx="9">
                  <c:v>4.5808124459809854</c:v>
                </c:pt>
                <c:pt idx="10">
                  <c:v>4.2749371332774517</c:v>
                </c:pt>
                <c:pt idx="11">
                  <c:v>3.9552880481513326</c:v>
                </c:pt>
                <c:pt idx="12">
                  <c:v>3.523489932885906</c:v>
                </c:pt>
                <c:pt idx="13">
                  <c:v>3.2581453634085209</c:v>
                </c:pt>
                <c:pt idx="14">
                  <c:v>4.4688026981450255</c:v>
                </c:pt>
                <c:pt idx="15">
                  <c:v>3.511705685618729</c:v>
                </c:pt>
                <c:pt idx="16">
                  <c:v>3.3927056827820183</c:v>
                </c:pt>
                <c:pt idx="17">
                  <c:v>4.3040293040293038</c:v>
                </c:pt>
                <c:pt idx="18">
                  <c:v>4.1237113402061851</c:v>
                </c:pt>
                <c:pt idx="19">
                  <c:v>3.6850921273031827</c:v>
                </c:pt>
                <c:pt idx="20">
                  <c:v>3.6939313984168867</c:v>
                </c:pt>
                <c:pt idx="21">
                  <c:v>3.1302876480541455</c:v>
                </c:pt>
                <c:pt idx="22">
                  <c:v>3.1413612565445024</c:v>
                </c:pt>
                <c:pt idx="23">
                  <c:v>4.1899441340782122</c:v>
                </c:pt>
                <c:pt idx="24">
                  <c:v>3.5714285714285712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Sheet1!$E$2:$E$26</c:f>
              <c:numCache>
                <c:formatCode>0</c:formatCode>
                <c:ptCount val="25"/>
                <c:pt idx="0">
                  <c:v>6.2925170068027212</c:v>
                </c:pt>
                <c:pt idx="1">
                  <c:v>6.175972927241963</c:v>
                </c:pt>
                <c:pt idx="2">
                  <c:v>6.1378659112370162</c:v>
                </c:pt>
                <c:pt idx="3">
                  <c:v>4.9455155071248953</c:v>
                </c:pt>
                <c:pt idx="4">
                  <c:v>4.666666666666667</c:v>
                </c:pt>
                <c:pt idx="5">
                  <c:v>4.7337278106508878</c:v>
                </c:pt>
                <c:pt idx="6">
                  <c:v>6.1821219715956559</c:v>
                </c:pt>
                <c:pt idx="7">
                  <c:v>6.2184873949579833</c:v>
                </c:pt>
                <c:pt idx="8">
                  <c:v>5.3030303030303028</c:v>
                </c:pt>
                <c:pt idx="9">
                  <c:v>4.7536732929991361</c:v>
                </c:pt>
                <c:pt idx="10">
                  <c:v>5.3646269907795476</c:v>
                </c:pt>
                <c:pt idx="11">
                  <c:v>5.5889939810834051</c:v>
                </c:pt>
                <c:pt idx="12">
                  <c:v>5.5369127516778525</c:v>
                </c:pt>
                <c:pt idx="13">
                  <c:v>5.9314954051796152</c:v>
                </c:pt>
                <c:pt idx="14">
                  <c:v>4.4688026981450255</c:v>
                </c:pt>
                <c:pt idx="15">
                  <c:v>4.8494983277591972</c:v>
                </c:pt>
                <c:pt idx="16">
                  <c:v>5.7675996607294318</c:v>
                </c:pt>
                <c:pt idx="17">
                  <c:v>5.2197802197802199</c:v>
                </c:pt>
                <c:pt idx="18">
                  <c:v>4.0378006872852232</c:v>
                </c:pt>
                <c:pt idx="19">
                  <c:v>4.9413735343383589</c:v>
                </c:pt>
                <c:pt idx="20">
                  <c:v>3.781882145998241</c:v>
                </c:pt>
                <c:pt idx="21">
                  <c:v>3.8071065989847721</c:v>
                </c:pt>
                <c:pt idx="22">
                  <c:v>4.7120418848167542</c:v>
                </c:pt>
                <c:pt idx="23">
                  <c:v>3.7243947858472999</c:v>
                </c:pt>
                <c:pt idx="24">
                  <c:v>5.0892857142857144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Sheet1!$F$2:$F$26</c:f>
              <c:numCache>
                <c:formatCode>0</c:formatCode>
                <c:ptCount val="25"/>
                <c:pt idx="0">
                  <c:v>5.8673469387755102</c:v>
                </c:pt>
                <c:pt idx="1">
                  <c:v>6.8527918781725887</c:v>
                </c:pt>
                <c:pt idx="2">
                  <c:v>7.7431539187913128</c:v>
                </c:pt>
                <c:pt idx="3">
                  <c:v>5.6160938809723389</c:v>
                </c:pt>
                <c:pt idx="4">
                  <c:v>6.3333333333333339</c:v>
                </c:pt>
                <c:pt idx="5">
                  <c:v>6.607495069033531</c:v>
                </c:pt>
                <c:pt idx="6">
                  <c:v>6.3492063492063489</c:v>
                </c:pt>
                <c:pt idx="7">
                  <c:v>5.7983193277310923</c:v>
                </c:pt>
                <c:pt idx="8">
                  <c:v>6.7340067340067336</c:v>
                </c:pt>
                <c:pt idx="9">
                  <c:v>6.3958513396715642</c:v>
                </c:pt>
                <c:pt idx="10">
                  <c:v>7.3763621123218766</c:v>
                </c:pt>
                <c:pt idx="11">
                  <c:v>6.1049011177987964</c:v>
                </c:pt>
                <c:pt idx="12">
                  <c:v>5.2852348993288594</c:v>
                </c:pt>
                <c:pt idx="13">
                  <c:v>6.4327485380116958</c:v>
                </c:pt>
                <c:pt idx="14">
                  <c:v>6.6610455311973018</c:v>
                </c:pt>
                <c:pt idx="15">
                  <c:v>5.0167224080267561</c:v>
                </c:pt>
                <c:pt idx="16">
                  <c:v>7.3791348600508897</c:v>
                </c:pt>
                <c:pt idx="17">
                  <c:v>5.3113553113553111</c:v>
                </c:pt>
                <c:pt idx="18">
                  <c:v>6.0137457044673539</c:v>
                </c:pt>
                <c:pt idx="19">
                  <c:v>6.0301507537688437</c:v>
                </c:pt>
                <c:pt idx="20">
                  <c:v>4.9252418645558489</c:v>
                </c:pt>
                <c:pt idx="21">
                  <c:v>4.8223350253807107</c:v>
                </c:pt>
                <c:pt idx="22">
                  <c:v>5.3228621291448519</c:v>
                </c:pt>
                <c:pt idx="23">
                  <c:v>6.0521415270018624</c:v>
                </c:pt>
                <c:pt idx="24">
                  <c:v>4.8214285714285721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Sheet1!$G$2:$G$26</c:f>
              <c:numCache>
                <c:formatCode>0</c:formatCode>
                <c:ptCount val="25"/>
                <c:pt idx="0">
                  <c:v>10.884353741496598</c:v>
                </c:pt>
                <c:pt idx="1">
                  <c:v>9.6446700507614214</c:v>
                </c:pt>
                <c:pt idx="2">
                  <c:v>9.8205854579792256</c:v>
                </c:pt>
                <c:pt idx="3">
                  <c:v>10.226320201173513</c:v>
                </c:pt>
                <c:pt idx="4">
                  <c:v>10.416666666666668</c:v>
                </c:pt>
                <c:pt idx="5">
                  <c:v>10.256410256410255</c:v>
                </c:pt>
                <c:pt idx="6">
                  <c:v>11.027568922305765</c:v>
                </c:pt>
                <c:pt idx="7">
                  <c:v>9.0756302521008401</c:v>
                </c:pt>
                <c:pt idx="8">
                  <c:v>10.942760942760943</c:v>
                </c:pt>
                <c:pt idx="9">
                  <c:v>10.544511668107173</c:v>
                </c:pt>
                <c:pt idx="10">
                  <c:v>10.226320201173513</c:v>
                </c:pt>
                <c:pt idx="11">
                  <c:v>11.865864144453999</c:v>
                </c:pt>
                <c:pt idx="12">
                  <c:v>9.7315436241610733</c:v>
                </c:pt>
                <c:pt idx="13">
                  <c:v>10.275689223057643</c:v>
                </c:pt>
                <c:pt idx="14">
                  <c:v>9.1905564924114671</c:v>
                </c:pt>
                <c:pt idx="15">
                  <c:v>8.1939799331103682</c:v>
                </c:pt>
                <c:pt idx="16">
                  <c:v>8.3969465648854964</c:v>
                </c:pt>
                <c:pt idx="17">
                  <c:v>10.805860805860807</c:v>
                </c:pt>
                <c:pt idx="18">
                  <c:v>9.7938144329896915</c:v>
                </c:pt>
                <c:pt idx="19">
                  <c:v>11.306532663316583</c:v>
                </c:pt>
                <c:pt idx="20">
                  <c:v>8.8830255057167982</c:v>
                </c:pt>
                <c:pt idx="21">
                  <c:v>10.744500846023689</c:v>
                </c:pt>
                <c:pt idx="22">
                  <c:v>9.5986038394415356</c:v>
                </c:pt>
                <c:pt idx="23">
                  <c:v>9.2178770949720672</c:v>
                </c:pt>
                <c:pt idx="24">
                  <c:v>9.553571428571427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Sheet1!$H$2:$H$26</c:f>
              <c:numCache>
                <c:formatCode>0</c:formatCode>
                <c:ptCount val="25"/>
                <c:pt idx="0">
                  <c:v>6.3775510204081636</c:v>
                </c:pt>
                <c:pt idx="1">
                  <c:v>8.5448392554991539</c:v>
                </c:pt>
                <c:pt idx="2">
                  <c:v>7.0821529745042495</c:v>
                </c:pt>
                <c:pt idx="3">
                  <c:v>6.6219614417435038</c:v>
                </c:pt>
                <c:pt idx="4">
                  <c:v>6.166666666666667</c:v>
                </c:pt>
                <c:pt idx="5">
                  <c:v>4.7337278106508878</c:v>
                </c:pt>
                <c:pt idx="6">
                  <c:v>7.0175438596491224</c:v>
                </c:pt>
                <c:pt idx="7">
                  <c:v>8.7394957983193269</c:v>
                </c:pt>
                <c:pt idx="8">
                  <c:v>8.0808080808080813</c:v>
                </c:pt>
                <c:pt idx="9">
                  <c:v>7.7787381158167674</c:v>
                </c:pt>
                <c:pt idx="10">
                  <c:v>8.046940486169321</c:v>
                </c:pt>
                <c:pt idx="11">
                  <c:v>7.3086844368013759</c:v>
                </c:pt>
                <c:pt idx="12">
                  <c:v>6.5436241610738257</c:v>
                </c:pt>
                <c:pt idx="13">
                  <c:v>8.2706766917293226</c:v>
                </c:pt>
                <c:pt idx="14">
                  <c:v>6.3237774030354128</c:v>
                </c:pt>
                <c:pt idx="15">
                  <c:v>6.8561872909698991</c:v>
                </c:pt>
                <c:pt idx="16">
                  <c:v>7.29431721798134</c:v>
                </c:pt>
                <c:pt idx="17">
                  <c:v>5.5860805860805867</c:v>
                </c:pt>
                <c:pt idx="18">
                  <c:v>7.0446735395189002</c:v>
                </c:pt>
                <c:pt idx="19">
                  <c:v>6.8676716917922942</c:v>
                </c:pt>
                <c:pt idx="20">
                  <c:v>7.3878627968337733</c:v>
                </c:pt>
                <c:pt idx="21">
                  <c:v>7.5296108291032144</c:v>
                </c:pt>
                <c:pt idx="22">
                  <c:v>7.3298429319371721</c:v>
                </c:pt>
                <c:pt idx="23">
                  <c:v>6.5176908752327751</c:v>
                </c:pt>
                <c:pt idx="24">
                  <c:v>5.9821428571428577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Sheet1!$I$2:$I$26</c:f>
              <c:numCache>
                <c:formatCode>0</c:formatCode>
                <c:ptCount val="25"/>
                <c:pt idx="0">
                  <c:v>8.6734693877551017</c:v>
                </c:pt>
                <c:pt idx="1">
                  <c:v>6.260575296108291</c:v>
                </c:pt>
                <c:pt idx="2">
                  <c:v>10.48158640226629</c:v>
                </c:pt>
                <c:pt idx="3">
                  <c:v>7.4601844090528084</c:v>
                </c:pt>
                <c:pt idx="4">
                  <c:v>7.6666666666666661</c:v>
                </c:pt>
                <c:pt idx="5">
                  <c:v>4.8323471400394471</c:v>
                </c:pt>
                <c:pt idx="6">
                  <c:v>8.1035923141186288</c:v>
                </c:pt>
                <c:pt idx="7">
                  <c:v>8.9075630252100844</c:v>
                </c:pt>
                <c:pt idx="8">
                  <c:v>8.4175084175084187</c:v>
                </c:pt>
                <c:pt idx="9">
                  <c:v>6.9144338807260164</c:v>
                </c:pt>
                <c:pt idx="10">
                  <c:v>6.873428331936295</c:v>
                </c:pt>
                <c:pt idx="11">
                  <c:v>7.9105760963026652</c:v>
                </c:pt>
                <c:pt idx="12">
                  <c:v>7.2147651006711415</c:v>
                </c:pt>
                <c:pt idx="13">
                  <c:v>8.1871345029239766</c:v>
                </c:pt>
                <c:pt idx="14">
                  <c:v>6.4924114671163577</c:v>
                </c:pt>
                <c:pt idx="15">
                  <c:v>6.9397993311036785</c:v>
                </c:pt>
                <c:pt idx="16">
                  <c:v>8.481764206955047</c:v>
                </c:pt>
                <c:pt idx="17">
                  <c:v>7.6923076923076925</c:v>
                </c:pt>
                <c:pt idx="18">
                  <c:v>7.9896907216494837</c:v>
                </c:pt>
                <c:pt idx="19">
                  <c:v>7.7051926298157447</c:v>
                </c:pt>
                <c:pt idx="20">
                  <c:v>8.2673702726473177</c:v>
                </c:pt>
                <c:pt idx="21">
                  <c:v>6.260575296108291</c:v>
                </c:pt>
                <c:pt idx="22">
                  <c:v>8.6387434554973819</c:v>
                </c:pt>
                <c:pt idx="23">
                  <c:v>6.7970204841713215</c:v>
                </c:pt>
                <c:pt idx="24">
                  <c:v>6.6964285714285712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Sheet1!$J$2:$J$26</c:f>
              <c:numCache>
                <c:formatCode>0</c:formatCode>
                <c:ptCount val="25"/>
                <c:pt idx="0">
                  <c:v>8.8435374149659864</c:v>
                </c:pt>
                <c:pt idx="1">
                  <c:v>7.3604060913705585</c:v>
                </c:pt>
                <c:pt idx="2">
                  <c:v>4.1548630783758265</c:v>
                </c:pt>
                <c:pt idx="3">
                  <c:v>8.130762782900252</c:v>
                </c:pt>
                <c:pt idx="4">
                  <c:v>6.916666666666667</c:v>
                </c:pt>
                <c:pt idx="5">
                  <c:v>6.3116370808678504</c:v>
                </c:pt>
                <c:pt idx="6">
                  <c:v>6.3492063492063489</c:v>
                </c:pt>
                <c:pt idx="7">
                  <c:v>5.9663865546218489</c:v>
                </c:pt>
                <c:pt idx="8">
                  <c:v>6.6498316498316505</c:v>
                </c:pt>
                <c:pt idx="9">
                  <c:v>5.9636992221261886</c:v>
                </c:pt>
                <c:pt idx="10">
                  <c:v>8.2145850796311812</c:v>
                </c:pt>
                <c:pt idx="11">
                  <c:v>6.0189165950128976</c:v>
                </c:pt>
                <c:pt idx="12">
                  <c:v>7.2986577181208059</c:v>
                </c:pt>
                <c:pt idx="13">
                  <c:v>6.0150375939849621</c:v>
                </c:pt>
                <c:pt idx="14">
                  <c:v>6.9983136593591899</c:v>
                </c:pt>
                <c:pt idx="15">
                  <c:v>9.5317725752508373</c:v>
                </c:pt>
                <c:pt idx="16">
                  <c:v>6.3613231552162848</c:v>
                </c:pt>
                <c:pt idx="17">
                  <c:v>7.2344322344322354</c:v>
                </c:pt>
                <c:pt idx="18">
                  <c:v>8.4192439862542958</c:v>
                </c:pt>
                <c:pt idx="19">
                  <c:v>7.6214405360134005</c:v>
                </c:pt>
                <c:pt idx="20">
                  <c:v>7.3878627968337733</c:v>
                </c:pt>
                <c:pt idx="21">
                  <c:v>9.0524534686971236</c:v>
                </c:pt>
                <c:pt idx="22">
                  <c:v>5.5846422338568935</c:v>
                </c:pt>
                <c:pt idx="23">
                  <c:v>8.4729981378026071</c:v>
                </c:pt>
                <c:pt idx="24">
                  <c:v>7.9464285714285712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Sheet1!$K$2:$K$26</c:f>
              <c:numCache>
                <c:formatCode>0</c:formatCode>
                <c:ptCount val="25"/>
                <c:pt idx="0">
                  <c:v>11.479591836734695</c:v>
                </c:pt>
                <c:pt idx="1">
                  <c:v>9.1370558375634516</c:v>
                </c:pt>
                <c:pt idx="2">
                  <c:v>6.4211520302171863</c:v>
                </c:pt>
                <c:pt idx="3">
                  <c:v>9.8910310142497906</c:v>
                </c:pt>
                <c:pt idx="4">
                  <c:v>11.166666666666666</c:v>
                </c:pt>
                <c:pt idx="5">
                  <c:v>11.439842209072978</c:v>
                </c:pt>
                <c:pt idx="6">
                  <c:v>7.1846282372598154</c:v>
                </c:pt>
                <c:pt idx="7">
                  <c:v>7.8991596638655457</c:v>
                </c:pt>
                <c:pt idx="8">
                  <c:v>11.026936026936026</c:v>
                </c:pt>
                <c:pt idx="9">
                  <c:v>10.371650821089023</c:v>
                </c:pt>
                <c:pt idx="10">
                  <c:v>10.310142497904442</c:v>
                </c:pt>
                <c:pt idx="11">
                  <c:v>10.404127257093723</c:v>
                </c:pt>
                <c:pt idx="12">
                  <c:v>10.98993288590604</c:v>
                </c:pt>
                <c:pt idx="13">
                  <c:v>7.6023391812865491</c:v>
                </c:pt>
                <c:pt idx="14">
                  <c:v>11.214165261382799</c:v>
                </c:pt>
                <c:pt idx="15">
                  <c:v>12.876254180602006</c:v>
                </c:pt>
                <c:pt idx="16">
                  <c:v>7.9728583545377445</c:v>
                </c:pt>
                <c:pt idx="17">
                  <c:v>9.706959706959708</c:v>
                </c:pt>
                <c:pt idx="18">
                  <c:v>10.738831615120274</c:v>
                </c:pt>
                <c:pt idx="19">
                  <c:v>11.641541038525963</c:v>
                </c:pt>
                <c:pt idx="20">
                  <c:v>14.687774846086191</c:v>
                </c:pt>
                <c:pt idx="21">
                  <c:v>11.082910321489003</c:v>
                </c:pt>
                <c:pt idx="22">
                  <c:v>6.9808027923211169</c:v>
                </c:pt>
                <c:pt idx="23">
                  <c:v>11.452513966480447</c:v>
                </c:pt>
                <c:pt idx="24">
                  <c:v>11.607142857142858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Sheet1!$L$2:$L$26</c:f>
              <c:numCache>
                <c:formatCode>0</c:formatCode>
                <c:ptCount val="25"/>
                <c:pt idx="0">
                  <c:v>26.445578231292515</c:v>
                </c:pt>
                <c:pt idx="1">
                  <c:v>30.879864636209813</c:v>
                </c:pt>
                <c:pt idx="2">
                  <c:v>32.48347497639282</c:v>
                </c:pt>
                <c:pt idx="3">
                  <c:v>31.265716680637052</c:v>
                </c:pt>
                <c:pt idx="4">
                  <c:v>31.25</c:v>
                </c:pt>
                <c:pt idx="5">
                  <c:v>32.938856015779095</c:v>
                </c:pt>
                <c:pt idx="6">
                  <c:v>34.586466165413533</c:v>
                </c:pt>
                <c:pt idx="7">
                  <c:v>33.949579831932773</c:v>
                </c:pt>
                <c:pt idx="8">
                  <c:v>30.387205387205384</c:v>
                </c:pt>
                <c:pt idx="9">
                  <c:v>32.497839239412272</c:v>
                </c:pt>
                <c:pt idx="10">
                  <c:v>31.43336127409891</c:v>
                </c:pt>
                <c:pt idx="11">
                  <c:v>32.330180567497848</c:v>
                </c:pt>
                <c:pt idx="12">
                  <c:v>33.808724832214764</c:v>
                </c:pt>
                <c:pt idx="13">
                  <c:v>36.090225563909769</c:v>
                </c:pt>
                <c:pt idx="14">
                  <c:v>35.160202360876895</c:v>
                </c:pt>
                <c:pt idx="15">
                  <c:v>32.692307692307693</c:v>
                </c:pt>
                <c:pt idx="16">
                  <c:v>36.641221374045799</c:v>
                </c:pt>
                <c:pt idx="17">
                  <c:v>34.981684981684978</c:v>
                </c:pt>
                <c:pt idx="18">
                  <c:v>33.333333333333329</c:v>
                </c:pt>
                <c:pt idx="19">
                  <c:v>32.914572864321606</c:v>
                </c:pt>
                <c:pt idx="20">
                  <c:v>32.102022867194371</c:v>
                </c:pt>
                <c:pt idx="21">
                  <c:v>34.856175972927247</c:v>
                </c:pt>
                <c:pt idx="22">
                  <c:v>39.179755671902264</c:v>
                </c:pt>
                <c:pt idx="23">
                  <c:v>33.240223463687151</c:v>
                </c:pt>
                <c:pt idx="24">
                  <c:v>36.25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nepoznám tento šport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9ED-41E0-BE3A-5F3F3BFDA7B1}"/>
                </c:ext>
              </c:extLst>
            </c:dLbl>
            <c:dLbl>
              <c:idx val="1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9ED-41E0-BE3A-5F3F3BFDA7B1}"/>
                </c:ext>
              </c:extLst>
            </c:dLbl>
            <c:dLbl>
              <c:idx val="1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9ED-41E0-BE3A-5F3F3BFDA7B1}"/>
                </c:ext>
              </c:extLst>
            </c:dLbl>
            <c:dLbl>
              <c:idx val="1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9ED-41E0-BE3A-5F3F3BFDA7B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šípky</c:v>
                </c:pt>
                <c:pt idx="1">
                  <c:v>pozemný hokej</c:v>
                </c:pt>
                <c:pt idx="2">
                  <c:v>florbal</c:v>
                </c:pt>
                <c:pt idx="3">
                  <c:v>rýchlokorčuľovanie</c:v>
                </c:pt>
                <c:pt idx="4">
                  <c:v>kulturistika a fitnes</c:v>
                </c:pt>
                <c:pt idx="5">
                  <c:v>povzbudzovanie</c:v>
                </c:pt>
                <c:pt idx="6">
                  <c:v>horolezectvo</c:v>
                </c:pt>
                <c:pt idx="7">
                  <c:v>golf</c:v>
                </c:pt>
                <c:pt idx="8">
                  <c:v>lukostreľba</c:v>
                </c:pt>
                <c:pt idx="9">
                  <c:v>triatlon</c:v>
                </c:pt>
                <c:pt idx="10">
                  <c:v>veslovanie</c:v>
                </c:pt>
                <c:pt idx="11">
                  <c:v>orientačné športy</c:v>
                </c:pt>
                <c:pt idx="12">
                  <c:v>letecké športy</c:v>
                </c:pt>
                <c:pt idx="13">
                  <c:v>karate</c:v>
                </c:pt>
                <c:pt idx="14">
                  <c:v>psie záprahy</c:v>
                </c:pt>
                <c:pt idx="15">
                  <c:v>šach</c:v>
                </c:pt>
                <c:pt idx="16">
                  <c:v>jachting</c:v>
                </c:pt>
                <c:pt idx="17">
                  <c:v>moderný päťboj</c:v>
                </c:pt>
                <c:pt idx="18">
                  <c:v>vodný motorizmus</c:v>
                </c:pt>
                <c:pt idx="19">
                  <c:v>vodné lyžovanie</c:v>
                </c:pt>
                <c:pt idx="20">
                  <c:v>dáma</c:v>
                </c:pt>
                <c:pt idx="21">
                  <c:v>surfovanie</c:v>
                </c:pt>
                <c:pt idx="22">
                  <c:v>kickbox</c:v>
                </c:pt>
                <c:pt idx="23">
                  <c:v>squash</c:v>
                </c:pt>
                <c:pt idx="24">
                  <c:v>skialpinizmus</c:v>
                </c:pt>
              </c:strCache>
            </c:strRef>
          </c:cat>
          <c:val>
            <c:numRef>
              <c:f>Sheet1!$M$2:$M$26</c:f>
              <c:numCache>
                <c:formatCode>0</c:formatCode>
                <c:ptCount val="25"/>
                <c:pt idx="0">
                  <c:v>0.76530612244897955</c:v>
                </c:pt>
                <c:pt idx="1">
                  <c:v>1.015228426395939</c:v>
                </c:pt>
                <c:pt idx="2">
                  <c:v>3.1161473087818696</c:v>
                </c:pt>
                <c:pt idx="3">
                  <c:v>0.83822296730930423</c:v>
                </c:pt>
                <c:pt idx="4">
                  <c:v>0.33333333333333337</c:v>
                </c:pt>
                <c:pt idx="5">
                  <c:v>3.057199211045365</c:v>
                </c:pt>
                <c:pt idx="6">
                  <c:v>0.58479532163742687</c:v>
                </c:pt>
                <c:pt idx="7">
                  <c:v>0.50420168067226889</c:v>
                </c:pt>
                <c:pt idx="8">
                  <c:v>0.75757575757575757</c:v>
                </c:pt>
                <c:pt idx="9">
                  <c:v>2.0743301642178045</c:v>
                </c:pt>
                <c:pt idx="10">
                  <c:v>0.83822296730930423</c:v>
                </c:pt>
                <c:pt idx="11">
                  <c:v>1.4617368873602752</c:v>
                </c:pt>
                <c:pt idx="12">
                  <c:v>0.92281879194630878</c:v>
                </c:pt>
                <c:pt idx="13">
                  <c:v>0.41771094402673348</c:v>
                </c:pt>
                <c:pt idx="14">
                  <c:v>0.33726812816188867</c:v>
                </c:pt>
                <c:pt idx="15">
                  <c:v>0.33444816053511706</c:v>
                </c:pt>
                <c:pt idx="16">
                  <c:v>1.0178117048346056</c:v>
                </c:pt>
                <c:pt idx="17">
                  <c:v>2.0146520146520146</c:v>
                </c:pt>
                <c:pt idx="18">
                  <c:v>1.202749140893471</c:v>
                </c:pt>
                <c:pt idx="19">
                  <c:v>0.75376884422110546</c:v>
                </c:pt>
                <c:pt idx="20">
                  <c:v>1.1433597185576077</c:v>
                </c:pt>
                <c:pt idx="21">
                  <c:v>1.015228426395939</c:v>
                </c:pt>
                <c:pt idx="22">
                  <c:v>2.6178010471204187</c:v>
                </c:pt>
                <c:pt idx="23">
                  <c:v>5.027932960893855</c:v>
                </c:pt>
                <c:pt idx="24">
                  <c:v>1.875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9ED-41E0-BE3A-5F3F3BFDA7B1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71117824"/>
        <c:axId val="275210080"/>
      </c:barChart>
      <c:catAx>
        <c:axId val="271117824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275210080"/>
        <c:crosses val="autoZero"/>
        <c:auto val="1"/>
        <c:lblAlgn val="ctr"/>
        <c:lblOffset val="100"/>
        <c:noMultiLvlLbl val="0"/>
      </c:catAx>
      <c:valAx>
        <c:axId val="275210080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2711178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443578525051901E-2"/>
          <c:y val="6.7958495511693306E-2"/>
          <c:w val="0.97754563925320304"/>
          <c:h val="0.89505070545909104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73-423B-9C1C-C05FA7D7A40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73-423B-9C1C-C05FA7D7A4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01919408"/>
        <c:axId val="205146160"/>
      </c:barChart>
      <c:catAx>
        <c:axId val="2019194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one"/>
        <c:crossAx val="205146160"/>
        <c:crosses val="autoZero"/>
        <c:auto val="1"/>
        <c:lblAlgn val="ctr"/>
        <c:lblOffset val="100"/>
        <c:noMultiLvlLbl val="0"/>
      </c:catAx>
      <c:valAx>
        <c:axId val="20514616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one"/>
        <c:crossAx val="201919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519781857411911"/>
          <c:y val="2.25337373268998E-2"/>
          <c:w val="0.81869791000018288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Sheet1!$B$2:$B$26</c:f>
              <c:numCache>
                <c:formatCode>0</c:formatCode>
                <c:ptCount val="25"/>
                <c:pt idx="0">
                  <c:v>4.0781648258283774</c:v>
                </c:pt>
                <c:pt idx="1">
                  <c:v>3.968938740293356</c:v>
                </c:pt>
                <c:pt idx="2">
                  <c:v>4.7337278106508878</c:v>
                </c:pt>
                <c:pt idx="3">
                  <c:v>2.0202020202020203</c:v>
                </c:pt>
                <c:pt idx="4">
                  <c:v>3.5323801513877209</c:v>
                </c:pt>
                <c:pt idx="5">
                  <c:v>3.1061259706643658</c:v>
                </c:pt>
                <c:pt idx="6">
                  <c:v>3.0876494023904382</c:v>
                </c:pt>
                <c:pt idx="7">
                  <c:v>2.83363802559415</c:v>
                </c:pt>
                <c:pt idx="8">
                  <c:v>3.2121724429416734</c:v>
                </c:pt>
                <c:pt idx="9">
                  <c:v>2.9310344827586206</c:v>
                </c:pt>
                <c:pt idx="10">
                  <c:v>2.823920265780731</c:v>
                </c:pt>
                <c:pt idx="11">
                  <c:v>3.1963470319634704</c:v>
                </c:pt>
                <c:pt idx="12">
                  <c:v>3.3078880407124678</c:v>
                </c:pt>
                <c:pt idx="13">
                  <c:v>2.2845275181723781</c:v>
                </c:pt>
                <c:pt idx="14">
                  <c:v>2.1212121212121215</c:v>
                </c:pt>
                <c:pt idx="15">
                  <c:v>2.2966507177033493</c:v>
                </c:pt>
                <c:pt idx="16">
                  <c:v>1.8306636155606408</c:v>
                </c:pt>
                <c:pt idx="17">
                  <c:v>3.4728406055209264</c:v>
                </c:pt>
                <c:pt idx="18">
                  <c:v>2.2203245089666952</c:v>
                </c:pt>
                <c:pt idx="19">
                  <c:v>2.1174205967276225</c:v>
                </c:pt>
                <c:pt idx="20">
                  <c:v>2.473958333333333</c:v>
                </c:pt>
                <c:pt idx="21">
                  <c:v>3.3106960950764006</c:v>
                </c:pt>
                <c:pt idx="22">
                  <c:v>2.7895181741335588</c:v>
                </c:pt>
                <c:pt idx="23">
                  <c:v>2.3178807947019866</c:v>
                </c:pt>
                <c:pt idx="24">
                  <c:v>3.5590277777777777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Sheet1!$C$2:$C$26</c:f>
              <c:numCache>
                <c:formatCode>0</c:formatCode>
                <c:ptCount val="25"/>
                <c:pt idx="0">
                  <c:v>2.0390824129141887</c:v>
                </c:pt>
                <c:pt idx="1">
                  <c:v>2.1570319240724762</c:v>
                </c:pt>
                <c:pt idx="2">
                  <c:v>2.7895181741335588</c:v>
                </c:pt>
                <c:pt idx="3">
                  <c:v>2.2727272727272729</c:v>
                </c:pt>
                <c:pt idx="4">
                  <c:v>2.1867115222876365</c:v>
                </c:pt>
                <c:pt idx="5">
                  <c:v>2.0707506471095769</c:v>
                </c:pt>
                <c:pt idx="6">
                  <c:v>2.2908366533864544</c:v>
                </c:pt>
                <c:pt idx="7">
                  <c:v>2.2851919561243146</c:v>
                </c:pt>
                <c:pt idx="8">
                  <c:v>2.3668639053254439</c:v>
                </c:pt>
                <c:pt idx="9">
                  <c:v>2.4137931034482758</c:v>
                </c:pt>
                <c:pt idx="10">
                  <c:v>2.9900332225913622</c:v>
                </c:pt>
                <c:pt idx="11">
                  <c:v>1.7123287671232876</c:v>
                </c:pt>
                <c:pt idx="12">
                  <c:v>2.7141645462256148</c:v>
                </c:pt>
                <c:pt idx="13">
                  <c:v>2.1806853582554515</c:v>
                </c:pt>
                <c:pt idx="14">
                  <c:v>1.9191919191919191</c:v>
                </c:pt>
                <c:pt idx="15">
                  <c:v>2.7751196172248802</c:v>
                </c:pt>
                <c:pt idx="16">
                  <c:v>1.9450800915331807</c:v>
                </c:pt>
                <c:pt idx="17">
                  <c:v>1.8699910952804988</c:v>
                </c:pt>
                <c:pt idx="18">
                  <c:v>2.134927412467976</c:v>
                </c:pt>
                <c:pt idx="19">
                  <c:v>2.2136669874879691</c:v>
                </c:pt>
                <c:pt idx="20">
                  <c:v>1.4322916666666665</c:v>
                </c:pt>
                <c:pt idx="21">
                  <c:v>3.3106960950764006</c:v>
                </c:pt>
                <c:pt idx="22">
                  <c:v>2.5359256128486898</c:v>
                </c:pt>
                <c:pt idx="23">
                  <c:v>1.8211920529801324</c:v>
                </c:pt>
                <c:pt idx="24">
                  <c:v>2.083333333333333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Sheet1!$D$2:$D$26</c:f>
              <c:numCache>
                <c:formatCode>0</c:formatCode>
                <c:ptCount val="25"/>
                <c:pt idx="0">
                  <c:v>3.058623619371283</c:v>
                </c:pt>
                <c:pt idx="1">
                  <c:v>2.9335634167385676</c:v>
                </c:pt>
                <c:pt idx="2">
                  <c:v>3.7193575655114115</c:v>
                </c:pt>
                <c:pt idx="3">
                  <c:v>2.3989898989898988</c:v>
                </c:pt>
                <c:pt idx="4">
                  <c:v>3.1118587047939443</c:v>
                </c:pt>
                <c:pt idx="5">
                  <c:v>2.5884383088869716</c:v>
                </c:pt>
                <c:pt idx="6">
                  <c:v>3.4860557768924298</c:v>
                </c:pt>
                <c:pt idx="7">
                  <c:v>3.4734917733089579</c:v>
                </c:pt>
                <c:pt idx="8">
                  <c:v>3.296703296703297</c:v>
                </c:pt>
                <c:pt idx="9">
                  <c:v>2.5862068965517242</c:v>
                </c:pt>
                <c:pt idx="10">
                  <c:v>3.322259136212625</c:v>
                </c:pt>
                <c:pt idx="11">
                  <c:v>2.054794520547945</c:v>
                </c:pt>
                <c:pt idx="12">
                  <c:v>2.7989821882951653</c:v>
                </c:pt>
                <c:pt idx="13">
                  <c:v>2.4922118380062304</c:v>
                </c:pt>
                <c:pt idx="14">
                  <c:v>3.0303030303030303</c:v>
                </c:pt>
                <c:pt idx="15">
                  <c:v>2.4880382775119618</c:v>
                </c:pt>
                <c:pt idx="16">
                  <c:v>2.8604118993135015</c:v>
                </c:pt>
                <c:pt idx="17">
                  <c:v>3.1166518254674975</c:v>
                </c:pt>
                <c:pt idx="18">
                  <c:v>2.5619128949615715</c:v>
                </c:pt>
                <c:pt idx="19">
                  <c:v>2.4061597690086622</c:v>
                </c:pt>
                <c:pt idx="20">
                  <c:v>2.083333333333333</c:v>
                </c:pt>
                <c:pt idx="21">
                  <c:v>2.6315789473684208</c:v>
                </c:pt>
                <c:pt idx="22">
                  <c:v>2.8740490278951816</c:v>
                </c:pt>
                <c:pt idx="23">
                  <c:v>2.4834437086092715</c:v>
                </c:pt>
                <c:pt idx="24">
                  <c:v>2.5173611111111112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Sheet1!$E$2:$E$26</c:f>
              <c:numCache>
                <c:formatCode>0</c:formatCode>
                <c:ptCount val="25"/>
                <c:pt idx="0">
                  <c:v>3.3984706881903146</c:v>
                </c:pt>
                <c:pt idx="1">
                  <c:v>5.0043140638481445</c:v>
                </c:pt>
                <c:pt idx="2">
                  <c:v>3.7193575655114115</c:v>
                </c:pt>
                <c:pt idx="3">
                  <c:v>5.808080808080808</c:v>
                </c:pt>
                <c:pt idx="4">
                  <c:v>4.2052144659377628</c:v>
                </c:pt>
                <c:pt idx="5">
                  <c:v>5.0905953408110438</c:v>
                </c:pt>
                <c:pt idx="6">
                  <c:v>2.9880478087649402</c:v>
                </c:pt>
                <c:pt idx="7">
                  <c:v>4.1133455210237662</c:v>
                </c:pt>
                <c:pt idx="8">
                  <c:v>4.7337278106508878</c:v>
                </c:pt>
                <c:pt idx="9">
                  <c:v>4.1379310344827589</c:v>
                </c:pt>
                <c:pt idx="10">
                  <c:v>3.6544850498338874</c:v>
                </c:pt>
                <c:pt idx="11">
                  <c:v>4.10958904109589</c:v>
                </c:pt>
                <c:pt idx="12">
                  <c:v>3.1382527565733676</c:v>
                </c:pt>
                <c:pt idx="13">
                  <c:v>3.8421599169262723</c:v>
                </c:pt>
                <c:pt idx="14">
                  <c:v>3.6363636363636362</c:v>
                </c:pt>
                <c:pt idx="15">
                  <c:v>4.1148325358851681</c:v>
                </c:pt>
                <c:pt idx="16">
                  <c:v>3.8901601830663615</c:v>
                </c:pt>
                <c:pt idx="17">
                  <c:v>3.2056990204808544</c:v>
                </c:pt>
                <c:pt idx="18">
                  <c:v>3.9282664389410762</c:v>
                </c:pt>
                <c:pt idx="19">
                  <c:v>2.9836381135707413</c:v>
                </c:pt>
                <c:pt idx="20">
                  <c:v>2.994791666666667</c:v>
                </c:pt>
                <c:pt idx="21">
                  <c:v>3.8200339558573853</c:v>
                </c:pt>
                <c:pt idx="22">
                  <c:v>3.6348267117497892</c:v>
                </c:pt>
                <c:pt idx="23">
                  <c:v>2.4834437086092715</c:v>
                </c:pt>
                <c:pt idx="24">
                  <c:v>3.8194444444444446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Sheet1!$F$2:$F$26</c:f>
              <c:numCache>
                <c:formatCode>0</c:formatCode>
                <c:ptCount val="25"/>
                <c:pt idx="0">
                  <c:v>6.2022090059473234</c:v>
                </c:pt>
                <c:pt idx="1">
                  <c:v>5.6082830025884389</c:v>
                </c:pt>
                <c:pt idx="2">
                  <c:v>4.8182586644125109</c:v>
                </c:pt>
                <c:pt idx="3">
                  <c:v>6.1868686868686869</c:v>
                </c:pt>
                <c:pt idx="4">
                  <c:v>5.2985702270815809</c:v>
                </c:pt>
                <c:pt idx="5">
                  <c:v>5.6945642795513374</c:v>
                </c:pt>
                <c:pt idx="6">
                  <c:v>5.0796812749003983</c:v>
                </c:pt>
                <c:pt idx="7">
                  <c:v>4.3875685557586834</c:v>
                </c:pt>
                <c:pt idx="8">
                  <c:v>5.3254437869822491</c:v>
                </c:pt>
                <c:pt idx="9">
                  <c:v>4.9137931034482758</c:v>
                </c:pt>
                <c:pt idx="10">
                  <c:v>5.4817275747508303</c:v>
                </c:pt>
                <c:pt idx="11">
                  <c:v>4.9086757990867573</c:v>
                </c:pt>
                <c:pt idx="12">
                  <c:v>6.1916878710771837</c:v>
                </c:pt>
                <c:pt idx="13">
                  <c:v>4.7767393561786085</c:v>
                </c:pt>
                <c:pt idx="14">
                  <c:v>4.9494949494949498</c:v>
                </c:pt>
                <c:pt idx="15">
                  <c:v>3.8277511961722488</c:v>
                </c:pt>
                <c:pt idx="16">
                  <c:v>3.775743707093822</c:v>
                </c:pt>
                <c:pt idx="17">
                  <c:v>4.7195013357079247</c:v>
                </c:pt>
                <c:pt idx="18">
                  <c:v>4.3552519214346708</c:v>
                </c:pt>
                <c:pt idx="19">
                  <c:v>4.7160731472569779</c:v>
                </c:pt>
                <c:pt idx="20">
                  <c:v>5.2083333333333339</c:v>
                </c:pt>
                <c:pt idx="21">
                  <c:v>3.9898132427843804</c:v>
                </c:pt>
                <c:pt idx="22">
                  <c:v>4.2265426880811496</c:v>
                </c:pt>
                <c:pt idx="23">
                  <c:v>4.6357615894039732</c:v>
                </c:pt>
                <c:pt idx="24">
                  <c:v>3.4722222222222223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Sheet1!$G$2:$G$26</c:f>
              <c:numCache>
                <c:formatCode>0</c:formatCode>
                <c:ptCount val="25"/>
                <c:pt idx="0">
                  <c:v>10.2803738317757</c:v>
                </c:pt>
                <c:pt idx="1">
                  <c:v>9.0595340811044007</c:v>
                </c:pt>
                <c:pt idx="2">
                  <c:v>9.7210481825866442</c:v>
                </c:pt>
                <c:pt idx="3">
                  <c:v>9.3434343434343443</c:v>
                </c:pt>
                <c:pt idx="4">
                  <c:v>9.419680403700589</c:v>
                </c:pt>
                <c:pt idx="5">
                  <c:v>9.4909404659188965</c:v>
                </c:pt>
                <c:pt idx="6">
                  <c:v>8.8645418326693228</c:v>
                </c:pt>
                <c:pt idx="7">
                  <c:v>9.7806215722120662</c:v>
                </c:pt>
                <c:pt idx="8">
                  <c:v>9.2138630600169069</c:v>
                </c:pt>
                <c:pt idx="9">
                  <c:v>10.86206896551724</c:v>
                </c:pt>
                <c:pt idx="10">
                  <c:v>9.6345514950166127</c:v>
                </c:pt>
                <c:pt idx="11">
                  <c:v>8.7899543378995428</c:v>
                </c:pt>
                <c:pt idx="12">
                  <c:v>7.8032230703986434</c:v>
                </c:pt>
                <c:pt idx="13">
                  <c:v>9.2419522326064385</c:v>
                </c:pt>
                <c:pt idx="14">
                  <c:v>9.2929292929292924</c:v>
                </c:pt>
                <c:pt idx="15">
                  <c:v>9.1866028708133971</c:v>
                </c:pt>
                <c:pt idx="16">
                  <c:v>9.8398169336384438</c:v>
                </c:pt>
                <c:pt idx="17">
                  <c:v>8.7266251113089943</c:v>
                </c:pt>
                <c:pt idx="18">
                  <c:v>8.9666951323654995</c:v>
                </c:pt>
                <c:pt idx="19">
                  <c:v>9.4321462945139558</c:v>
                </c:pt>
                <c:pt idx="20">
                  <c:v>7.421875</c:v>
                </c:pt>
                <c:pt idx="21">
                  <c:v>7.1307300509337868</c:v>
                </c:pt>
                <c:pt idx="22">
                  <c:v>8.1994928148774306</c:v>
                </c:pt>
                <c:pt idx="23">
                  <c:v>8.2781456953642394</c:v>
                </c:pt>
                <c:pt idx="24">
                  <c:v>7.1180555555555554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Sheet1!$H$2:$H$26</c:f>
              <c:numCache>
                <c:formatCode>0</c:formatCode>
                <c:ptCount val="25"/>
                <c:pt idx="0">
                  <c:v>7.5615972812234489</c:v>
                </c:pt>
                <c:pt idx="1">
                  <c:v>6.3848144952545303</c:v>
                </c:pt>
                <c:pt idx="2">
                  <c:v>5.240912933220625</c:v>
                </c:pt>
                <c:pt idx="3">
                  <c:v>7.0707070707070701</c:v>
                </c:pt>
                <c:pt idx="4">
                  <c:v>6.2237174095878887</c:v>
                </c:pt>
                <c:pt idx="5">
                  <c:v>6.8162208800690252</c:v>
                </c:pt>
                <c:pt idx="6">
                  <c:v>6.9721115537848597</c:v>
                </c:pt>
                <c:pt idx="7">
                  <c:v>6.4899451553930527</c:v>
                </c:pt>
                <c:pt idx="8">
                  <c:v>5.66356720202874</c:v>
                </c:pt>
                <c:pt idx="9">
                  <c:v>5.6034482758620694</c:v>
                </c:pt>
                <c:pt idx="10">
                  <c:v>4.1528239202657806</c:v>
                </c:pt>
                <c:pt idx="11">
                  <c:v>6.506849315068493</c:v>
                </c:pt>
                <c:pt idx="12">
                  <c:v>6.2765055131467351</c:v>
                </c:pt>
                <c:pt idx="13">
                  <c:v>6.12668743509865</c:v>
                </c:pt>
                <c:pt idx="14">
                  <c:v>5.5555555555555554</c:v>
                </c:pt>
                <c:pt idx="15">
                  <c:v>7.1770334928229662</c:v>
                </c:pt>
                <c:pt idx="16">
                  <c:v>5.2631578947368416</c:v>
                </c:pt>
                <c:pt idx="17">
                  <c:v>4.7195013357079247</c:v>
                </c:pt>
                <c:pt idx="18">
                  <c:v>6.1485909479077714</c:v>
                </c:pt>
                <c:pt idx="19">
                  <c:v>5.871029836381136</c:v>
                </c:pt>
                <c:pt idx="20">
                  <c:v>4.8177083333333339</c:v>
                </c:pt>
                <c:pt idx="21">
                  <c:v>4.9235993208828521</c:v>
                </c:pt>
                <c:pt idx="22">
                  <c:v>5.4945054945054945</c:v>
                </c:pt>
                <c:pt idx="23">
                  <c:v>4.8013245033112586</c:v>
                </c:pt>
                <c:pt idx="24">
                  <c:v>5.2951388888888884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Sheet1!$I$2:$I$26</c:f>
              <c:numCache>
                <c:formatCode>0</c:formatCode>
                <c:ptCount val="25"/>
                <c:pt idx="0">
                  <c:v>8.5811384876805441</c:v>
                </c:pt>
                <c:pt idx="1">
                  <c:v>6.2122519413287316</c:v>
                </c:pt>
                <c:pt idx="2">
                  <c:v>6.2552831783601022</c:v>
                </c:pt>
                <c:pt idx="3">
                  <c:v>8.9646464646464636</c:v>
                </c:pt>
                <c:pt idx="4">
                  <c:v>8.0740117746005051</c:v>
                </c:pt>
                <c:pt idx="5">
                  <c:v>7.5064710957722172</c:v>
                </c:pt>
                <c:pt idx="6">
                  <c:v>7.6693227091633469</c:v>
                </c:pt>
                <c:pt idx="7">
                  <c:v>7.8610603290676417</c:v>
                </c:pt>
                <c:pt idx="8">
                  <c:v>6.5088757396449708</c:v>
                </c:pt>
                <c:pt idx="9">
                  <c:v>6.8103448275862064</c:v>
                </c:pt>
                <c:pt idx="10">
                  <c:v>7.4750830564784057</c:v>
                </c:pt>
                <c:pt idx="11">
                  <c:v>6.7351598173515974</c:v>
                </c:pt>
                <c:pt idx="12">
                  <c:v>6.6157760814249356</c:v>
                </c:pt>
                <c:pt idx="13">
                  <c:v>8.3073727933541015</c:v>
                </c:pt>
                <c:pt idx="14">
                  <c:v>8.7878787878787872</c:v>
                </c:pt>
                <c:pt idx="15">
                  <c:v>6.9856459330143545</c:v>
                </c:pt>
                <c:pt idx="16">
                  <c:v>6.0640732265446227</c:v>
                </c:pt>
                <c:pt idx="17">
                  <c:v>6.4113980409617088</c:v>
                </c:pt>
                <c:pt idx="18">
                  <c:v>8.0273270708795899</c:v>
                </c:pt>
                <c:pt idx="19">
                  <c:v>8.3734359961501443</c:v>
                </c:pt>
                <c:pt idx="20">
                  <c:v>7.03125</c:v>
                </c:pt>
                <c:pt idx="21">
                  <c:v>6.0271646859083194</c:v>
                </c:pt>
                <c:pt idx="22">
                  <c:v>7.5232459847844462</c:v>
                </c:pt>
                <c:pt idx="23">
                  <c:v>6.2913907284768218</c:v>
                </c:pt>
                <c:pt idx="24">
                  <c:v>7.3784722222222223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Sheet1!$J$2:$J$26</c:f>
              <c:numCache>
                <c:formatCode>0</c:formatCode>
                <c:ptCount val="25"/>
                <c:pt idx="0">
                  <c:v>5.5225148683092602</c:v>
                </c:pt>
                <c:pt idx="1">
                  <c:v>8.8869715271786021</c:v>
                </c:pt>
                <c:pt idx="2">
                  <c:v>7.6923076923076925</c:v>
                </c:pt>
                <c:pt idx="3">
                  <c:v>4.6717171717171722</c:v>
                </c:pt>
                <c:pt idx="4">
                  <c:v>9.7560975609756095</c:v>
                </c:pt>
                <c:pt idx="5">
                  <c:v>8.2830025884383076</c:v>
                </c:pt>
                <c:pt idx="6">
                  <c:v>8.4661354581673294</c:v>
                </c:pt>
                <c:pt idx="7">
                  <c:v>7.7696526508226684</c:v>
                </c:pt>
                <c:pt idx="8">
                  <c:v>7.6923076923076925</c:v>
                </c:pt>
                <c:pt idx="9">
                  <c:v>9.137931034482758</c:v>
                </c:pt>
                <c:pt idx="10">
                  <c:v>5.3156146179401995</c:v>
                </c:pt>
                <c:pt idx="11">
                  <c:v>4.3378995433789953</c:v>
                </c:pt>
                <c:pt idx="12">
                  <c:v>9.7540288379983036</c:v>
                </c:pt>
                <c:pt idx="13">
                  <c:v>8.2035306334371754</c:v>
                </c:pt>
                <c:pt idx="14">
                  <c:v>5.9595959595959602</c:v>
                </c:pt>
                <c:pt idx="15">
                  <c:v>7.6555023923444976</c:v>
                </c:pt>
                <c:pt idx="16">
                  <c:v>8.5812356979405031</c:v>
                </c:pt>
                <c:pt idx="17">
                  <c:v>8.5485307212822796</c:v>
                </c:pt>
                <c:pt idx="18">
                  <c:v>8.8812980358667808</c:v>
                </c:pt>
                <c:pt idx="19">
                  <c:v>8.6621751684311832</c:v>
                </c:pt>
                <c:pt idx="20">
                  <c:v>4.6875</c:v>
                </c:pt>
                <c:pt idx="21">
                  <c:v>8.3191850594227503</c:v>
                </c:pt>
                <c:pt idx="22">
                  <c:v>7.9459002535925611</c:v>
                </c:pt>
                <c:pt idx="23">
                  <c:v>5.298013245033113</c:v>
                </c:pt>
                <c:pt idx="24">
                  <c:v>8.59375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Sheet1!$K$2:$K$26</c:f>
              <c:numCache>
                <c:formatCode>0</c:formatCode>
                <c:ptCount val="25"/>
                <c:pt idx="0">
                  <c:v>8.241291418861513</c:v>
                </c:pt>
                <c:pt idx="1">
                  <c:v>12.855910267471959</c:v>
                </c:pt>
                <c:pt idx="2">
                  <c:v>9.8055790363482664</c:v>
                </c:pt>
                <c:pt idx="3">
                  <c:v>8.3333333333333321</c:v>
                </c:pt>
                <c:pt idx="4">
                  <c:v>11.690496215306981</c:v>
                </c:pt>
                <c:pt idx="5">
                  <c:v>12.251941328731665</c:v>
                </c:pt>
                <c:pt idx="6">
                  <c:v>12.151394422310757</c:v>
                </c:pt>
                <c:pt idx="7">
                  <c:v>10.786106032906764</c:v>
                </c:pt>
                <c:pt idx="8">
                  <c:v>12.172442941673712</c:v>
                </c:pt>
                <c:pt idx="9">
                  <c:v>11.637931034482758</c:v>
                </c:pt>
                <c:pt idx="10">
                  <c:v>8.8039867109634553</c:v>
                </c:pt>
                <c:pt idx="11">
                  <c:v>8.1050228310502277</c:v>
                </c:pt>
                <c:pt idx="12">
                  <c:v>12.213740458015266</c:v>
                </c:pt>
                <c:pt idx="13">
                  <c:v>12.357217030114226</c:v>
                </c:pt>
                <c:pt idx="14">
                  <c:v>11.818181818181818</c:v>
                </c:pt>
                <c:pt idx="15">
                  <c:v>12.440191387559809</c:v>
                </c:pt>
                <c:pt idx="16">
                  <c:v>10.640732265446225</c:v>
                </c:pt>
                <c:pt idx="17">
                  <c:v>12.021371326803205</c:v>
                </c:pt>
                <c:pt idx="18">
                  <c:v>13.919726729291204</c:v>
                </c:pt>
                <c:pt idx="19">
                  <c:v>12.704523580365738</c:v>
                </c:pt>
                <c:pt idx="20">
                  <c:v>8.203125</c:v>
                </c:pt>
                <c:pt idx="21">
                  <c:v>13.157894736842104</c:v>
                </c:pt>
                <c:pt idx="22">
                  <c:v>12.42603550295858</c:v>
                </c:pt>
                <c:pt idx="23">
                  <c:v>12.251655629139073</c:v>
                </c:pt>
                <c:pt idx="24">
                  <c:v>12.586805555555555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Sheet1!$L$2:$L$26</c:f>
              <c:numCache>
                <c:formatCode>0</c:formatCode>
                <c:ptCount val="25"/>
                <c:pt idx="0">
                  <c:v>39.762107051826675</c:v>
                </c:pt>
                <c:pt idx="1">
                  <c:v>35.979292493528902</c:v>
                </c:pt>
                <c:pt idx="2">
                  <c:v>41.166525781910394</c:v>
                </c:pt>
                <c:pt idx="3">
                  <c:v>37.878787878787875</c:v>
                </c:pt>
                <c:pt idx="4">
                  <c:v>35.744322960470988</c:v>
                </c:pt>
                <c:pt idx="5">
                  <c:v>35.806729939603102</c:v>
                </c:pt>
                <c:pt idx="6">
                  <c:v>35.059760956175303</c:v>
                </c:pt>
                <c:pt idx="7">
                  <c:v>37.294332723948813</c:v>
                </c:pt>
                <c:pt idx="8">
                  <c:v>38.968723584108197</c:v>
                </c:pt>
                <c:pt idx="9">
                  <c:v>37.586206896551722</c:v>
                </c:pt>
                <c:pt idx="10">
                  <c:v>41.029900332225914</c:v>
                </c:pt>
                <c:pt idx="11">
                  <c:v>38.12785388127854</c:v>
                </c:pt>
                <c:pt idx="12">
                  <c:v>37.82866836301951</c:v>
                </c:pt>
                <c:pt idx="13">
                  <c:v>35.202492211838006</c:v>
                </c:pt>
                <c:pt idx="14">
                  <c:v>36.969696969696969</c:v>
                </c:pt>
                <c:pt idx="15">
                  <c:v>38.181818181818187</c:v>
                </c:pt>
                <c:pt idx="16">
                  <c:v>35.926773455377578</c:v>
                </c:pt>
                <c:pt idx="17">
                  <c:v>40.783615316117547</c:v>
                </c:pt>
                <c:pt idx="18">
                  <c:v>38.001707941929972</c:v>
                </c:pt>
                <c:pt idx="19">
                  <c:v>37.632338787295474</c:v>
                </c:pt>
                <c:pt idx="20">
                  <c:v>37.239583333333329</c:v>
                </c:pt>
                <c:pt idx="21">
                  <c:v>42.190152801358231</c:v>
                </c:pt>
                <c:pt idx="22">
                  <c:v>41.42011834319527</c:v>
                </c:pt>
                <c:pt idx="23">
                  <c:v>36.258278145695364</c:v>
                </c:pt>
                <c:pt idx="24">
                  <c:v>42.534722222222221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nepoznám tento šport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A02-48FF-840D-FF7E9BD0031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judo</c:v>
                </c:pt>
                <c:pt idx="1">
                  <c:v>potápačské športy</c:v>
                </c:pt>
                <c:pt idx="2">
                  <c:v>box</c:v>
                </c:pt>
                <c:pt idx="3">
                  <c:v>dráhový golf</c:v>
                </c:pt>
                <c:pt idx="4">
                  <c:v>šerm</c:v>
                </c:pt>
                <c:pt idx="5">
                  <c:v>športové lezenie</c:v>
                </c:pt>
                <c:pt idx="6">
                  <c:v>curling</c:v>
                </c:pt>
                <c:pt idx="7">
                  <c:v>basebal</c:v>
                </c:pt>
                <c:pt idx="8">
                  <c:v>vzpieranie</c:v>
                </c:pt>
                <c:pt idx="9">
                  <c:v>pólo</c:v>
                </c:pt>
                <c:pt idx="10">
                  <c:v>dračie lode</c:v>
                </c:pt>
                <c:pt idx="11">
                  <c:v>ju-jitsu</c:v>
                </c:pt>
                <c:pt idx="12">
                  <c:v>silové športy</c:v>
                </c:pt>
                <c:pt idx="13">
                  <c:v>petang</c:v>
                </c:pt>
                <c:pt idx="14">
                  <c:v>boby a skeleton</c:v>
                </c:pt>
                <c:pt idx="15">
                  <c:v>vodné záchranárstvo</c:v>
                </c:pt>
                <c:pt idx="16">
                  <c:v>soft tenis</c:v>
                </c:pt>
                <c:pt idx="17">
                  <c:v>thajský box</c:v>
                </c:pt>
                <c:pt idx="18">
                  <c:v>preťahovanie lanom</c:v>
                </c:pt>
                <c:pt idx="19">
                  <c:v>športy s lietajúcim diskom</c:v>
                </c:pt>
                <c:pt idx="20">
                  <c:v>kendo</c:v>
                </c:pt>
                <c:pt idx="21">
                  <c:v>športové rybárstvo</c:v>
                </c:pt>
                <c:pt idx="22">
                  <c:v>zápasenie</c:v>
                </c:pt>
                <c:pt idx="23">
                  <c:v>bandy hokej</c:v>
                </c:pt>
                <c:pt idx="24">
                  <c:v>americký futbal</c:v>
                </c:pt>
              </c:strCache>
            </c:strRef>
          </c:cat>
          <c:val>
            <c:numRef>
              <c:f>Sheet1!$M$2:$M$26</c:f>
              <c:numCache>
                <c:formatCode>0</c:formatCode>
                <c:ptCount val="25"/>
                <c:pt idx="0">
                  <c:v>1.2744265080713679</c:v>
                </c:pt>
                <c:pt idx="1">
                  <c:v>0.94909404659188956</c:v>
                </c:pt>
                <c:pt idx="2">
                  <c:v>0.33812341504649196</c:v>
                </c:pt>
                <c:pt idx="3">
                  <c:v>5.0505050505050502</c:v>
                </c:pt>
                <c:pt idx="4">
                  <c:v>0.7569386038687973</c:v>
                </c:pt>
                <c:pt idx="5">
                  <c:v>1.2942191544434858</c:v>
                </c:pt>
                <c:pt idx="6">
                  <c:v>3.8844621513944224</c:v>
                </c:pt>
                <c:pt idx="7">
                  <c:v>2.9250457038391224</c:v>
                </c:pt>
                <c:pt idx="8">
                  <c:v>0.84530853761623004</c:v>
                </c:pt>
                <c:pt idx="9">
                  <c:v>1.3793103448275863</c:v>
                </c:pt>
                <c:pt idx="10">
                  <c:v>5.3156146179401995</c:v>
                </c:pt>
                <c:pt idx="11">
                  <c:v>11.415525114155251</c:v>
                </c:pt>
                <c:pt idx="12">
                  <c:v>1.3570822731128074</c:v>
                </c:pt>
                <c:pt idx="13">
                  <c:v>4.9844236760124607</c:v>
                </c:pt>
                <c:pt idx="14">
                  <c:v>5.9595959595959602</c:v>
                </c:pt>
                <c:pt idx="15">
                  <c:v>2.8708133971291865</c:v>
                </c:pt>
                <c:pt idx="16">
                  <c:v>9.3821510297482842</c:v>
                </c:pt>
                <c:pt idx="17">
                  <c:v>2.404274265360641</c:v>
                </c:pt>
                <c:pt idx="18">
                  <c:v>0.85397096498719038</c:v>
                </c:pt>
                <c:pt idx="19">
                  <c:v>2.8873917228103942</c:v>
                </c:pt>
                <c:pt idx="20">
                  <c:v>16.40625</c:v>
                </c:pt>
                <c:pt idx="21">
                  <c:v>1.1884550084889642</c:v>
                </c:pt>
                <c:pt idx="22">
                  <c:v>0.92983939137785288</c:v>
                </c:pt>
                <c:pt idx="23">
                  <c:v>13.079470198675496</c:v>
                </c:pt>
                <c:pt idx="24">
                  <c:v>1.0416666666666665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A02-48FF-840D-FF7E9BD0031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88526240"/>
        <c:axId val="288526800"/>
      </c:barChart>
      <c:catAx>
        <c:axId val="288526240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288526800"/>
        <c:crosses val="autoZero"/>
        <c:auto val="1"/>
        <c:lblAlgn val="ctr"/>
        <c:lblOffset val="100"/>
        <c:noMultiLvlLbl val="0"/>
      </c:catAx>
      <c:valAx>
        <c:axId val="288526800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2885262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501151968403153"/>
          <c:y val="2.25337373268998E-2"/>
          <c:w val="0.82566457605734223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Sheet1!$B$2:$B$23</c:f>
              <c:numCache>
                <c:formatCode>0</c:formatCode>
                <c:ptCount val="22"/>
                <c:pt idx="0">
                  <c:v>1.6064257028112447</c:v>
                </c:pt>
                <c:pt idx="1">
                  <c:v>3.3118675252989878</c:v>
                </c:pt>
                <c:pt idx="2">
                  <c:v>2.8138528138528138</c:v>
                </c:pt>
                <c:pt idx="3">
                  <c:v>1.8027571580063628</c:v>
                </c:pt>
                <c:pt idx="4">
                  <c:v>3.0646992054483539</c:v>
                </c:pt>
                <c:pt idx="5">
                  <c:v>3.0549898167006111</c:v>
                </c:pt>
                <c:pt idx="6">
                  <c:v>2.5547445255474455</c:v>
                </c:pt>
                <c:pt idx="7">
                  <c:v>1.8947368421052633</c:v>
                </c:pt>
                <c:pt idx="8">
                  <c:v>2.1857923497267762</c:v>
                </c:pt>
                <c:pt idx="9">
                  <c:v>2.6572187776793621</c:v>
                </c:pt>
                <c:pt idx="10">
                  <c:v>1.8699910952804988</c:v>
                </c:pt>
                <c:pt idx="11">
                  <c:v>1.8421052631578945</c:v>
                </c:pt>
                <c:pt idx="12">
                  <c:v>1.7569546120058566</c:v>
                </c:pt>
                <c:pt idx="13">
                  <c:v>1.7699115044247788</c:v>
                </c:pt>
                <c:pt idx="14">
                  <c:v>1.4435695538057742</c:v>
                </c:pt>
                <c:pt idx="15">
                  <c:v>2.2321428571428572</c:v>
                </c:pt>
                <c:pt idx="16">
                  <c:v>1.2269938650306749</c:v>
                </c:pt>
                <c:pt idx="17">
                  <c:v>2.2222222222222223</c:v>
                </c:pt>
                <c:pt idx="18">
                  <c:v>2.1551724137931036</c:v>
                </c:pt>
                <c:pt idx="19">
                  <c:v>1.6574585635359116</c:v>
                </c:pt>
                <c:pt idx="20">
                  <c:v>1.9823788546255507</c:v>
                </c:pt>
                <c:pt idx="21">
                  <c:v>2.5996533795493932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dLbl>
              <c:idx val="1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1E5A-4557-8AB0-D2DA86EAB3C0}"/>
                </c:ext>
              </c:extLst>
            </c:dLbl>
            <c:dLbl>
              <c:idx val="13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1E5A-4557-8AB0-D2DA86EAB3C0}"/>
                </c:ext>
              </c:extLst>
            </c:dLbl>
            <c:dLbl>
              <c:idx val="14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1E5A-4557-8AB0-D2DA86EAB3C0}"/>
                </c:ext>
              </c:extLst>
            </c:dLbl>
            <c:dLbl>
              <c:idx val="15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1E5A-4557-8AB0-D2DA86EAB3C0}"/>
                </c:ext>
              </c:extLst>
            </c:dLbl>
            <c:dLbl>
              <c:idx val="2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1E5A-4557-8AB0-D2DA86EAB3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Sheet1!$C$2:$C$23</c:f>
              <c:numCache>
                <c:formatCode>0</c:formatCode>
                <c:ptCount val="22"/>
                <c:pt idx="0">
                  <c:v>2.6104417670682731</c:v>
                </c:pt>
                <c:pt idx="1">
                  <c:v>2.3919043238270472</c:v>
                </c:pt>
                <c:pt idx="2">
                  <c:v>1.948051948051948</c:v>
                </c:pt>
                <c:pt idx="3">
                  <c:v>1.2725344644750796</c:v>
                </c:pt>
                <c:pt idx="4">
                  <c:v>1.7026106696935299</c:v>
                </c:pt>
                <c:pt idx="5">
                  <c:v>1.8329938900203666</c:v>
                </c:pt>
                <c:pt idx="6">
                  <c:v>1.824817518248175</c:v>
                </c:pt>
                <c:pt idx="7">
                  <c:v>1.263157894736842</c:v>
                </c:pt>
                <c:pt idx="8">
                  <c:v>1.8214936247723135</c:v>
                </c:pt>
                <c:pt idx="9">
                  <c:v>1.5943312666076175</c:v>
                </c:pt>
                <c:pt idx="10">
                  <c:v>1.6028495102404272</c:v>
                </c:pt>
                <c:pt idx="11">
                  <c:v>1.8421052631578945</c:v>
                </c:pt>
                <c:pt idx="12">
                  <c:v>1.171303074670571</c:v>
                </c:pt>
                <c:pt idx="13">
                  <c:v>1.1061946902654867</c:v>
                </c:pt>
                <c:pt idx="14">
                  <c:v>1.1811023622047243</c:v>
                </c:pt>
                <c:pt idx="15">
                  <c:v>1.3392857142857142</c:v>
                </c:pt>
                <c:pt idx="16">
                  <c:v>1.6359918200409</c:v>
                </c:pt>
                <c:pt idx="17">
                  <c:v>1.8181818181818181</c:v>
                </c:pt>
                <c:pt idx="18">
                  <c:v>1.9396551724137931</c:v>
                </c:pt>
                <c:pt idx="19">
                  <c:v>1.9889502762430937</c:v>
                </c:pt>
                <c:pt idx="20">
                  <c:v>1.5418502202643172</c:v>
                </c:pt>
                <c:pt idx="21">
                  <c:v>1.2131715771230502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dLbl>
              <c:idx val="2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1E5A-4557-8AB0-D2DA86EAB3C0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Sheet1!$D$2:$D$23</c:f>
              <c:numCache>
                <c:formatCode>0</c:formatCode>
                <c:ptCount val="22"/>
                <c:pt idx="0">
                  <c:v>2.8112449799196786</c:v>
                </c:pt>
                <c:pt idx="1">
                  <c:v>3.1278748850046001</c:v>
                </c:pt>
                <c:pt idx="2">
                  <c:v>2.4891774891774894</c:v>
                </c:pt>
                <c:pt idx="3">
                  <c:v>2.9692470837751856</c:v>
                </c:pt>
                <c:pt idx="4">
                  <c:v>2.0431328036322363</c:v>
                </c:pt>
                <c:pt idx="5">
                  <c:v>2.4439918533604885</c:v>
                </c:pt>
                <c:pt idx="6">
                  <c:v>2.5547445255474455</c:v>
                </c:pt>
                <c:pt idx="7">
                  <c:v>2.5263157894736841</c:v>
                </c:pt>
                <c:pt idx="8">
                  <c:v>2.1857923497267762</c:v>
                </c:pt>
                <c:pt idx="9">
                  <c:v>2.3029229406554474</c:v>
                </c:pt>
                <c:pt idx="10">
                  <c:v>2.404274265360641</c:v>
                </c:pt>
                <c:pt idx="11">
                  <c:v>1.5789473684210527</c:v>
                </c:pt>
                <c:pt idx="12">
                  <c:v>1.4641288433382138</c:v>
                </c:pt>
                <c:pt idx="13">
                  <c:v>2.2123893805309733</c:v>
                </c:pt>
                <c:pt idx="14">
                  <c:v>1.7060367454068242</c:v>
                </c:pt>
                <c:pt idx="15">
                  <c:v>1.3392857142857142</c:v>
                </c:pt>
                <c:pt idx="16">
                  <c:v>2.0449897750511248</c:v>
                </c:pt>
                <c:pt idx="17">
                  <c:v>2.0202020202020203</c:v>
                </c:pt>
                <c:pt idx="18">
                  <c:v>1.7241379310344827</c:v>
                </c:pt>
                <c:pt idx="19">
                  <c:v>1.8784530386740332</c:v>
                </c:pt>
                <c:pt idx="20">
                  <c:v>1.9823788546255507</c:v>
                </c:pt>
                <c:pt idx="21">
                  <c:v>2.5129982668977471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Sheet1!$E$2:$E$23</c:f>
              <c:numCache>
                <c:formatCode>0</c:formatCode>
                <c:ptCount val="22"/>
                <c:pt idx="0">
                  <c:v>3.4136546184738958</c:v>
                </c:pt>
                <c:pt idx="1">
                  <c:v>2.6678932842686289</c:v>
                </c:pt>
                <c:pt idx="2">
                  <c:v>3.2467532467532463</c:v>
                </c:pt>
                <c:pt idx="3">
                  <c:v>2.4390243902439024</c:v>
                </c:pt>
                <c:pt idx="4">
                  <c:v>2.4971623155505105</c:v>
                </c:pt>
                <c:pt idx="5">
                  <c:v>1.2219959266802443</c:v>
                </c:pt>
                <c:pt idx="6">
                  <c:v>2.0072992700729926</c:v>
                </c:pt>
                <c:pt idx="7">
                  <c:v>3.5789473684210522</c:v>
                </c:pt>
                <c:pt idx="8">
                  <c:v>2.3679417122040074</c:v>
                </c:pt>
                <c:pt idx="9">
                  <c:v>3.188662533215235</c:v>
                </c:pt>
                <c:pt idx="10">
                  <c:v>2.5823686553873553</c:v>
                </c:pt>
                <c:pt idx="11">
                  <c:v>3.0263157894736841</c:v>
                </c:pt>
                <c:pt idx="12">
                  <c:v>3.6603221083455346</c:v>
                </c:pt>
                <c:pt idx="13">
                  <c:v>1.5486725663716814</c:v>
                </c:pt>
                <c:pt idx="14">
                  <c:v>2.7559055118110236</c:v>
                </c:pt>
                <c:pt idx="15">
                  <c:v>3.3482142857142856</c:v>
                </c:pt>
                <c:pt idx="16">
                  <c:v>2.2494887525562373</c:v>
                </c:pt>
                <c:pt idx="17">
                  <c:v>2.2222222222222223</c:v>
                </c:pt>
                <c:pt idx="18">
                  <c:v>2.1551724137931036</c:v>
                </c:pt>
                <c:pt idx="19">
                  <c:v>2.2099447513812152</c:v>
                </c:pt>
                <c:pt idx="20">
                  <c:v>1.9823788546255507</c:v>
                </c:pt>
                <c:pt idx="21">
                  <c:v>2.0797227036395149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Sheet1!$F$2:$F$23</c:f>
              <c:numCache>
                <c:formatCode>0</c:formatCode>
                <c:ptCount val="22"/>
                <c:pt idx="0">
                  <c:v>4.4176706827309236</c:v>
                </c:pt>
                <c:pt idx="1">
                  <c:v>4.0478380864765402</c:v>
                </c:pt>
                <c:pt idx="2">
                  <c:v>3.3549783549783552</c:v>
                </c:pt>
                <c:pt idx="3">
                  <c:v>4.4538706256627787</c:v>
                </c:pt>
                <c:pt idx="4">
                  <c:v>3.9727582292849033</c:v>
                </c:pt>
                <c:pt idx="5">
                  <c:v>4.2769857433808554</c:v>
                </c:pt>
                <c:pt idx="6">
                  <c:v>3.6496350364963499</c:v>
                </c:pt>
                <c:pt idx="7">
                  <c:v>4.8421052631578947</c:v>
                </c:pt>
                <c:pt idx="8">
                  <c:v>4.3715846994535523</c:v>
                </c:pt>
                <c:pt idx="9">
                  <c:v>3.9858281665190431</c:v>
                </c:pt>
                <c:pt idx="10">
                  <c:v>3.7399821905609976</c:v>
                </c:pt>
                <c:pt idx="11">
                  <c:v>4.2105263157894735</c:v>
                </c:pt>
                <c:pt idx="12">
                  <c:v>3.6603221083455346</c:v>
                </c:pt>
                <c:pt idx="13">
                  <c:v>3.7610619469026552</c:v>
                </c:pt>
                <c:pt idx="14">
                  <c:v>3.674540682414698</c:v>
                </c:pt>
                <c:pt idx="15">
                  <c:v>3.7946428571428568</c:v>
                </c:pt>
                <c:pt idx="16">
                  <c:v>3.0674846625766872</c:v>
                </c:pt>
                <c:pt idx="17">
                  <c:v>2.8282828282828283</c:v>
                </c:pt>
                <c:pt idx="18">
                  <c:v>3.0172413793103448</c:v>
                </c:pt>
                <c:pt idx="19">
                  <c:v>2.6519337016574585</c:v>
                </c:pt>
                <c:pt idx="20">
                  <c:v>2.8634361233480177</c:v>
                </c:pt>
                <c:pt idx="21">
                  <c:v>3.9861351819757362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Sheet1!$G$2:$G$23</c:f>
              <c:numCache>
                <c:formatCode>0</c:formatCode>
                <c:ptCount val="22"/>
                <c:pt idx="0">
                  <c:v>7.0281124497991971</c:v>
                </c:pt>
                <c:pt idx="1">
                  <c:v>6.6237350505979755</c:v>
                </c:pt>
                <c:pt idx="2">
                  <c:v>7.5757575757575761</c:v>
                </c:pt>
                <c:pt idx="3">
                  <c:v>8.8016967126193002</c:v>
                </c:pt>
                <c:pt idx="4">
                  <c:v>7.7185017026106699</c:v>
                </c:pt>
                <c:pt idx="5">
                  <c:v>6.517311608961303</c:v>
                </c:pt>
                <c:pt idx="6">
                  <c:v>7.664233576642336</c:v>
                </c:pt>
                <c:pt idx="7">
                  <c:v>8.4210526315789469</c:v>
                </c:pt>
                <c:pt idx="8">
                  <c:v>6.7395264116575593</c:v>
                </c:pt>
                <c:pt idx="9">
                  <c:v>8.148804251550045</c:v>
                </c:pt>
                <c:pt idx="10">
                  <c:v>7.92520035618878</c:v>
                </c:pt>
                <c:pt idx="11">
                  <c:v>8.9473684210526319</c:v>
                </c:pt>
                <c:pt idx="12">
                  <c:v>7.6134699853587122</c:v>
                </c:pt>
                <c:pt idx="13">
                  <c:v>7.7433628318584065</c:v>
                </c:pt>
                <c:pt idx="14">
                  <c:v>8.7926509186351716</c:v>
                </c:pt>
                <c:pt idx="15">
                  <c:v>6.0267857142857144</c:v>
                </c:pt>
                <c:pt idx="16">
                  <c:v>5.7259713701431494</c:v>
                </c:pt>
                <c:pt idx="17">
                  <c:v>5.858585858585859</c:v>
                </c:pt>
                <c:pt idx="18">
                  <c:v>7.112068965517242</c:v>
                </c:pt>
                <c:pt idx="19">
                  <c:v>6.6298342541436464</c:v>
                </c:pt>
                <c:pt idx="20">
                  <c:v>6.607929515418502</c:v>
                </c:pt>
                <c:pt idx="21">
                  <c:v>6.239168110918544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Sheet1!$H$2:$H$23</c:f>
              <c:numCache>
                <c:formatCode>0</c:formatCode>
                <c:ptCount val="22"/>
                <c:pt idx="0">
                  <c:v>3.4136546184738958</c:v>
                </c:pt>
                <c:pt idx="1">
                  <c:v>5.0597976080956766</c:v>
                </c:pt>
                <c:pt idx="2">
                  <c:v>4.7619047619047619</c:v>
                </c:pt>
                <c:pt idx="3">
                  <c:v>5.6203605514316006</c:v>
                </c:pt>
                <c:pt idx="4">
                  <c:v>4.994324631101021</c:v>
                </c:pt>
                <c:pt idx="5">
                  <c:v>5.0916496945010188</c:v>
                </c:pt>
                <c:pt idx="6">
                  <c:v>5.1094890510948909</c:v>
                </c:pt>
                <c:pt idx="7">
                  <c:v>4.2105263157894735</c:v>
                </c:pt>
                <c:pt idx="8">
                  <c:v>4.1894353369763211</c:v>
                </c:pt>
                <c:pt idx="9">
                  <c:v>5.403011514614704</c:v>
                </c:pt>
                <c:pt idx="10">
                  <c:v>6.5004452359750662</c:v>
                </c:pt>
                <c:pt idx="11">
                  <c:v>4.4736842105263159</c:v>
                </c:pt>
                <c:pt idx="12">
                  <c:v>4.6852122986822842</c:v>
                </c:pt>
                <c:pt idx="13">
                  <c:v>3.7610619469026552</c:v>
                </c:pt>
                <c:pt idx="14">
                  <c:v>5.1181102362204722</c:v>
                </c:pt>
                <c:pt idx="15">
                  <c:v>3.5714285714285712</c:v>
                </c:pt>
                <c:pt idx="16">
                  <c:v>6.5439672801636002</c:v>
                </c:pt>
                <c:pt idx="17">
                  <c:v>3.4343434343434343</c:v>
                </c:pt>
                <c:pt idx="18">
                  <c:v>3.6637931034482754</c:v>
                </c:pt>
                <c:pt idx="19">
                  <c:v>4.8618784530386741</c:v>
                </c:pt>
                <c:pt idx="20">
                  <c:v>3.7444933920704844</c:v>
                </c:pt>
                <c:pt idx="21">
                  <c:v>4.3327556325823222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Sheet1!$I$2:$I$23</c:f>
              <c:numCache>
                <c:formatCode>0</c:formatCode>
                <c:ptCount val="22"/>
                <c:pt idx="0">
                  <c:v>6.6265060240963862</c:v>
                </c:pt>
                <c:pt idx="1">
                  <c:v>6.4397424103035883</c:v>
                </c:pt>
                <c:pt idx="2">
                  <c:v>5.7359307359307357</c:v>
                </c:pt>
                <c:pt idx="3">
                  <c:v>6.0445387062566276</c:v>
                </c:pt>
                <c:pt idx="4">
                  <c:v>5.7888762769580024</c:v>
                </c:pt>
                <c:pt idx="5">
                  <c:v>6.1099796334012222</c:v>
                </c:pt>
                <c:pt idx="6">
                  <c:v>3.4671532846715327</c:v>
                </c:pt>
                <c:pt idx="7">
                  <c:v>5.8947368421052628</c:v>
                </c:pt>
                <c:pt idx="8">
                  <c:v>4.3715846994535523</c:v>
                </c:pt>
                <c:pt idx="9">
                  <c:v>6.288751107174491</c:v>
                </c:pt>
                <c:pt idx="10">
                  <c:v>8.2813891362422076</c:v>
                </c:pt>
                <c:pt idx="11">
                  <c:v>4.4736842105263159</c:v>
                </c:pt>
                <c:pt idx="12">
                  <c:v>4.3923865300146412</c:v>
                </c:pt>
                <c:pt idx="13">
                  <c:v>4.8672566371681416</c:v>
                </c:pt>
                <c:pt idx="14">
                  <c:v>6.4304461942257225</c:v>
                </c:pt>
                <c:pt idx="15">
                  <c:v>5.1339285714285712</c:v>
                </c:pt>
                <c:pt idx="16">
                  <c:v>7.9754601226993866</c:v>
                </c:pt>
                <c:pt idx="17">
                  <c:v>3.4343434343434343</c:v>
                </c:pt>
                <c:pt idx="18">
                  <c:v>4.9568965517241379</c:v>
                </c:pt>
                <c:pt idx="19">
                  <c:v>7.8453038674033149</c:v>
                </c:pt>
                <c:pt idx="20">
                  <c:v>3.5242290748898681</c:v>
                </c:pt>
                <c:pt idx="21">
                  <c:v>5.545927209705372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Sheet1!$J$2:$J$23</c:f>
              <c:numCache>
                <c:formatCode>0</c:formatCode>
                <c:ptCount val="22"/>
                <c:pt idx="0">
                  <c:v>3.0120481927710845</c:v>
                </c:pt>
                <c:pt idx="1">
                  <c:v>7.8196872125115</c:v>
                </c:pt>
                <c:pt idx="2">
                  <c:v>7.1428571428571423</c:v>
                </c:pt>
                <c:pt idx="3">
                  <c:v>7.4231177094379639</c:v>
                </c:pt>
                <c:pt idx="4">
                  <c:v>8.6265607264472184</c:v>
                </c:pt>
                <c:pt idx="5">
                  <c:v>4.4806517311608962</c:v>
                </c:pt>
                <c:pt idx="6">
                  <c:v>6.3868613138686134</c:v>
                </c:pt>
                <c:pt idx="7">
                  <c:v>3.1578947368421053</c:v>
                </c:pt>
                <c:pt idx="8">
                  <c:v>6.1930783242258656</c:v>
                </c:pt>
                <c:pt idx="9">
                  <c:v>7.7945084145261285</c:v>
                </c:pt>
                <c:pt idx="10">
                  <c:v>7.3018699910952805</c:v>
                </c:pt>
                <c:pt idx="11">
                  <c:v>5.9210526315789469</c:v>
                </c:pt>
                <c:pt idx="12">
                  <c:v>7.6134699853587122</c:v>
                </c:pt>
                <c:pt idx="13">
                  <c:v>5.7522123893805306</c:v>
                </c:pt>
                <c:pt idx="14">
                  <c:v>5.9055118110236222</c:v>
                </c:pt>
                <c:pt idx="15">
                  <c:v>4.6875</c:v>
                </c:pt>
                <c:pt idx="16">
                  <c:v>5.7259713701431494</c:v>
                </c:pt>
                <c:pt idx="17">
                  <c:v>6.4646464646464645</c:v>
                </c:pt>
                <c:pt idx="18">
                  <c:v>6.8965517241379306</c:v>
                </c:pt>
                <c:pt idx="19">
                  <c:v>7.7348066298342539</c:v>
                </c:pt>
                <c:pt idx="20">
                  <c:v>5.0660792951541849</c:v>
                </c:pt>
                <c:pt idx="21">
                  <c:v>7.2790294627383014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Sheet1!$K$2:$K$23</c:f>
              <c:numCache>
                <c:formatCode>0</c:formatCode>
                <c:ptCount val="22"/>
                <c:pt idx="0">
                  <c:v>9.0361445783132535</c:v>
                </c:pt>
                <c:pt idx="1">
                  <c:v>13.983440662373505</c:v>
                </c:pt>
                <c:pt idx="2">
                  <c:v>13.744588744588745</c:v>
                </c:pt>
                <c:pt idx="3">
                  <c:v>13.255567338282079</c:v>
                </c:pt>
                <c:pt idx="4">
                  <c:v>13.847900113507377</c:v>
                </c:pt>
                <c:pt idx="5">
                  <c:v>11.201629327902241</c:v>
                </c:pt>
                <c:pt idx="6">
                  <c:v>9.8540145985401466</c:v>
                </c:pt>
                <c:pt idx="7">
                  <c:v>8.8421052631578938</c:v>
                </c:pt>
                <c:pt idx="8">
                  <c:v>9.2896174863387984</c:v>
                </c:pt>
                <c:pt idx="9">
                  <c:v>14.260407440212578</c:v>
                </c:pt>
                <c:pt idx="10">
                  <c:v>14.870881567230631</c:v>
                </c:pt>
                <c:pt idx="11">
                  <c:v>11.184210526315789</c:v>
                </c:pt>
                <c:pt idx="12">
                  <c:v>11.273792093704246</c:v>
                </c:pt>
                <c:pt idx="13">
                  <c:v>9.0707964601769913</c:v>
                </c:pt>
                <c:pt idx="14">
                  <c:v>12.72965879265092</c:v>
                </c:pt>
                <c:pt idx="15">
                  <c:v>8.4821428571428577</c:v>
                </c:pt>
                <c:pt idx="16">
                  <c:v>8.3844580777096116</c:v>
                </c:pt>
                <c:pt idx="17">
                  <c:v>9.6969696969696972</c:v>
                </c:pt>
                <c:pt idx="18">
                  <c:v>10.775862068965516</c:v>
                </c:pt>
                <c:pt idx="19">
                  <c:v>13.922651933701658</c:v>
                </c:pt>
                <c:pt idx="20">
                  <c:v>11.233480176211454</c:v>
                </c:pt>
                <c:pt idx="21">
                  <c:v>14.731369150779896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Sheet1!$L$2:$L$23</c:f>
              <c:numCache>
                <c:formatCode>0</c:formatCode>
                <c:ptCount val="22"/>
                <c:pt idx="0">
                  <c:v>40.361445783132531</c:v>
                </c:pt>
                <c:pt idx="1">
                  <c:v>42.134314627414902</c:v>
                </c:pt>
                <c:pt idx="2">
                  <c:v>40.151515151515149</c:v>
                </c:pt>
                <c:pt idx="3">
                  <c:v>38.600212089077409</c:v>
                </c:pt>
                <c:pt idx="4">
                  <c:v>38.933030646992059</c:v>
                </c:pt>
                <c:pt idx="5">
                  <c:v>39.103869653767816</c:v>
                </c:pt>
                <c:pt idx="6">
                  <c:v>39.416058394160586</c:v>
                </c:pt>
                <c:pt idx="7">
                  <c:v>42.736842105263158</c:v>
                </c:pt>
                <c:pt idx="8">
                  <c:v>39.162112932604735</c:v>
                </c:pt>
                <c:pt idx="9">
                  <c:v>42.604074402125775</c:v>
                </c:pt>
                <c:pt idx="10">
                  <c:v>40.427426536064118</c:v>
                </c:pt>
                <c:pt idx="11">
                  <c:v>41.710526315789473</c:v>
                </c:pt>
                <c:pt idx="12">
                  <c:v>39.67789165446559</c:v>
                </c:pt>
                <c:pt idx="13">
                  <c:v>39.380530973451329</c:v>
                </c:pt>
                <c:pt idx="14">
                  <c:v>41.207349081364832</c:v>
                </c:pt>
                <c:pt idx="15">
                  <c:v>42.1875</c:v>
                </c:pt>
                <c:pt idx="16">
                  <c:v>41.513292433537835</c:v>
                </c:pt>
                <c:pt idx="17">
                  <c:v>40</c:v>
                </c:pt>
                <c:pt idx="18">
                  <c:v>43.103448275862064</c:v>
                </c:pt>
                <c:pt idx="19">
                  <c:v>43.314917127071823</c:v>
                </c:pt>
                <c:pt idx="20">
                  <c:v>41.189427312775329</c:v>
                </c:pt>
                <c:pt idx="21">
                  <c:v>47.83362218370884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nepoznám tento šport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fistbal</c:v>
                </c:pt>
                <c:pt idx="1">
                  <c:v>rybolovná technika</c:v>
                </c:pt>
                <c:pt idx="2">
                  <c:v>taekwondo</c:v>
                </c:pt>
                <c:pt idx="3">
                  <c:v>softbal</c:v>
                </c:pt>
                <c:pt idx="4">
                  <c:v>aikido</c:v>
                </c:pt>
                <c:pt idx="5">
                  <c:v>boccia</c:v>
                </c:pt>
                <c:pt idx="6">
                  <c:v>sambo</c:v>
                </c:pt>
                <c:pt idx="7">
                  <c:v>korfbal</c:v>
                </c:pt>
                <c:pt idx="8">
                  <c:v>netbal</c:v>
                </c:pt>
                <c:pt idx="9">
                  <c:v>rugby</c:v>
                </c:pt>
                <c:pt idx="10">
                  <c:v>kriket</c:v>
                </c:pt>
                <c:pt idx="11">
                  <c:v>ľadové kužele</c:v>
                </c:pt>
                <c:pt idx="12">
                  <c:v>raketbal</c:v>
                </c:pt>
                <c:pt idx="13">
                  <c:v>boule lyonnaise</c:v>
                </c:pt>
                <c:pt idx="14">
                  <c:v>lakros</c:v>
                </c:pt>
                <c:pt idx="15">
                  <c:v>savate</c:v>
                </c:pt>
                <c:pt idx="16">
                  <c:v>go</c:v>
                </c:pt>
                <c:pt idx="17">
                  <c:v>wushu</c:v>
                </c:pt>
                <c:pt idx="18">
                  <c:v>baskická pelota</c:v>
                </c:pt>
                <c:pt idx="19">
                  <c:v>bridž</c:v>
                </c:pt>
                <c:pt idx="20">
                  <c:v>sepaktakraw</c:v>
                </c:pt>
                <c:pt idx="21">
                  <c:v>sumo</c:v>
                </c:pt>
              </c:strCache>
            </c:strRef>
          </c:cat>
          <c:val>
            <c:numRef>
              <c:f>Sheet1!$M$2:$M$23</c:f>
              <c:numCache>
                <c:formatCode>0</c:formatCode>
                <c:ptCount val="22"/>
                <c:pt idx="0">
                  <c:v>15.66265060240964</c:v>
                </c:pt>
                <c:pt idx="1">
                  <c:v>2.3919043238270472</c:v>
                </c:pt>
                <c:pt idx="2">
                  <c:v>7.0346320346320352</c:v>
                </c:pt>
                <c:pt idx="3">
                  <c:v>7.3170731707317067</c:v>
                </c:pt>
                <c:pt idx="4">
                  <c:v>6.8104426787741197</c:v>
                </c:pt>
                <c:pt idx="5">
                  <c:v>14.663951120162933</c:v>
                </c:pt>
                <c:pt idx="6">
                  <c:v>15.51094890510949</c:v>
                </c:pt>
                <c:pt idx="7">
                  <c:v>12.631578947368421</c:v>
                </c:pt>
                <c:pt idx="8">
                  <c:v>17.122040072859747</c:v>
                </c:pt>
                <c:pt idx="9">
                  <c:v>1.771479185119575</c:v>
                </c:pt>
                <c:pt idx="10">
                  <c:v>2.4933214603739984</c:v>
                </c:pt>
                <c:pt idx="11">
                  <c:v>10.789473684210527</c:v>
                </c:pt>
                <c:pt idx="12">
                  <c:v>13.030746705710103</c:v>
                </c:pt>
                <c:pt idx="13">
                  <c:v>19.026548672566371</c:v>
                </c:pt>
                <c:pt idx="14">
                  <c:v>9.0551181102362204</c:v>
                </c:pt>
                <c:pt idx="15">
                  <c:v>17.857142857142858</c:v>
                </c:pt>
                <c:pt idx="16">
                  <c:v>13.905930470347649</c:v>
                </c:pt>
                <c:pt idx="17">
                  <c:v>20</c:v>
                </c:pt>
                <c:pt idx="18">
                  <c:v>12.5</c:v>
                </c:pt>
                <c:pt idx="19">
                  <c:v>5.3038674033149169</c:v>
                </c:pt>
                <c:pt idx="20">
                  <c:v>18.281938325991192</c:v>
                </c:pt>
                <c:pt idx="21">
                  <c:v>1.6464471403812824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E5A-4557-8AB0-D2DA86EAB3C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94436064"/>
        <c:axId val="294436624"/>
      </c:barChart>
      <c:catAx>
        <c:axId val="294436064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294436624"/>
        <c:crosses val="autoZero"/>
        <c:auto val="1"/>
        <c:lblAlgn val="ctr"/>
        <c:lblOffset val="100"/>
        <c:noMultiLvlLbl val="0"/>
      </c:catAx>
      <c:valAx>
        <c:axId val="294436624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2944360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268929766497834"/>
          <c:y val="2.25337373268998E-2"/>
          <c:w val="0.82798679807639564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Sheet1!$B$2:$B$26</c:f>
              <c:numCache>
                <c:formatCode>0</c:formatCode>
                <c:ptCount val="25"/>
                <c:pt idx="0">
                  <c:v>27.832512315270936</c:v>
                </c:pt>
                <c:pt idx="1">
                  <c:v>24.302134646962234</c:v>
                </c:pt>
                <c:pt idx="2">
                  <c:v>22.003284072249592</c:v>
                </c:pt>
                <c:pt idx="3">
                  <c:v>24.220032840722496</c:v>
                </c:pt>
                <c:pt idx="4">
                  <c:v>22.249589490968802</c:v>
                </c:pt>
                <c:pt idx="5">
                  <c:v>21.510673234811165</c:v>
                </c:pt>
                <c:pt idx="6">
                  <c:v>19.458128078817737</c:v>
                </c:pt>
                <c:pt idx="7">
                  <c:v>18.226600985221676</c:v>
                </c:pt>
                <c:pt idx="8">
                  <c:v>18.7192118226601</c:v>
                </c:pt>
                <c:pt idx="9">
                  <c:v>20.44334975369458</c:v>
                </c:pt>
                <c:pt idx="10">
                  <c:v>19.786535303776684</c:v>
                </c:pt>
                <c:pt idx="11">
                  <c:v>18.0623973727422</c:v>
                </c:pt>
                <c:pt idx="12">
                  <c:v>15.10673234811166</c:v>
                </c:pt>
                <c:pt idx="13">
                  <c:v>18.472906403940886</c:v>
                </c:pt>
                <c:pt idx="14">
                  <c:v>13.464696223316913</c:v>
                </c:pt>
                <c:pt idx="15">
                  <c:v>15.353037766830871</c:v>
                </c:pt>
                <c:pt idx="16">
                  <c:v>15.024630541871922</c:v>
                </c:pt>
                <c:pt idx="17">
                  <c:v>14.367816091954023</c:v>
                </c:pt>
                <c:pt idx="18">
                  <c:v>13.300492610837439</c:v>
                </c:pt>
                <c:pt idx="19">
                  <c:v>11.001642036124796</c:v>
                </c:pt>
                <c:pt idx="20">
                  <c:v>10.262725779967159</c:v>
                </c:pt>
                <c:pt idx="21">
                  <c:v>10.262725779967159</c:v>
                </c:pt>
                <c:pt idx="22">
                  <c:v>10.673234811165845</c:v>
                </c:pt>
                <c:pt idx="23">
                  <c:v>9.6059113300492598</c:v>
                </c:pt>
                <c:pt idx="24">
                  <c:v>10.83743842364532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Sheet1!$C$2:$C$26</c:f>
              <c:numCache>
                <c:formatCode>0</c:formatCode>
                <c:ptCount val="25"/>
                <c:pt idx="0">
                  <c:v>11.904761904761903</c:v>
                </c:pt>
                <c:pt idx="1">
                  <c:v>8.8669950738916263</c:v>
                </c:pt>
                <c:pt idx="2">
                  <c:v>9.9343185550082111</c:v>
                </c:pt>
                <c:pt idx="3">
                  <c:v>8.8669950738916263</c:v>
                </c:pt>
                <c:pt idx="4">
                  <c:v>10.83743842364532</c:v>
                </c:pt>
                <c:pt idx="5">
                  <c:v>9.6059113300492598</c:v>
                </c:pt>
                <c:pt idx="6">
                  <c:v>9.7701149425287355</c:v>
                </c:pt>
                <c:pt idx="7">
                  <c:v>8.7848932676518885</c:v>
                </c:pt>
                <c:pt idx="8">
                  <c:v>8.5385878489326767</c:v>
                </c:pt>
                <c:pt idx="9">
                  <c:v>8.7848932676518885</c:v>
                </c:pt>
                <c:pt idx="10">
                  <c:v>8.7027914614121507</c:v>
                </c:pt>
                <c:pt idx="11">
                  <c:v>8.6206896551724146</c:v>
                </c:pt>
                <c:pt idx="12">
                  <c:v>9.1954022988505741</c:v>
                </c:pt>
                <c:pt idx="13">
                  <c:v>7.7996715927750415</c:v>
                </c:pt>
                <c:pt idx="14">
                  <c:v>8.3743842364532011</c:v>
                </c:pt>
                <c:pt idx="15">
                  <c:v>7.4712643678160928</c:v>
                </c:pt>
                <c:pt idx="16">
                  <c:v>7.2249589490968793</c:v>
                </c:pt>
                <c:pt idx="17">
                  <c:v>6.9786535303776684</c:v>
                </c:pt>
                <c:pt idx="18">
                  <c:v>4.9261083743842367</c:v>
                </c:pt>
                <c:pt idx="19">
                  <c:v>6.403940886699508</c:v>
                </c:pt>
                <c:pt idx="20">
                  <c:v>6.1576354679802954</c:v>
                </c:pt>
                <c:pt idx="21">
                  <c:v>5.3366174055829223</c:v>
                </c:pt>
                <c:pt idx="22">
                  <c:v>7.389162561576355</c:v>
                </c:pt>
                <c:pt idx="23">
                  <c:v>5.7471264367816088</c:v>
                </c:pt>
                <c:pt idx="24">
                  <c:v>6.5681444991789819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Sheet1!$D$2:$D$26</c:f>
              <c:numCache>
                <c:formatCode>0</c:formatCode>
                <c:ptCount val="25"/>
                <c:pt idx="0">
                  <c:v>8.7027914614121507</c:v>
                </c:pt>
                <c:pt idx="1">
                  <c:v>8.4564860426929389</c:v>
                </c:pt>
                <c:pt idx="2">
                  <c:v>9.7701149425287355</c:v>
                </c:pt>
                <c:pt idx="3">
                  <c:v>8.292282430213465</c:v>
                </c:pt>
                <c:pt idx="4">
                  <c:v>8.2101806239737272</c:v>
                </c:pt>
                <c:pt idx="5">
                  <c:v>8.1280788177339893</c:v>
                </c:pt>
                <c:pt idx="6">
                  <c:v>8.1280788177339893</c:v>
                </c:pt>
                <c:pt idx="7">
                  <c:v>9.1133004926108381</c:v>
                </c:pt>
                <c:pt idx="8">
                  <c:v>8.292282430213465</c:v>
                </c:pt>
                <c:pt idx="9">
                  <c:v>7.0607553366174054</c:v>
                </c:pt>
                <c:pt idx="10">
                  <c:v>8.2101806239737272</c:v>
                </c:pt>
                <c:pt idx="11">
                  <c:v>7.4712643678160928</c:v>
                </c:pt>
                <c:pt idx="12">
                  <c:v>7.6354679802955667</c:v>
                </c:pt>
                <c:pt idx="13">
                  <c:v>6.2397372742200332</c:v>
                </c:pt>
                <c:pt idx="14">
                  <c:v>7.1428571428571423</c:v>
                </c:pt>
                <c:pt idx="15">
                  <c:v>7.3070607553366171</c:v>
                </c:pt>
                <c:pt idx="16">
                  <c:v>6.5681444991789819</c:v>
                </c:pt>
                <c:pt idx="17">
                  <c:v>6.1576354679802954</c:v>
                </c:pt>
                <c:pt idx="18">
                  <c:v>6.9786535303776684</c:v>
                </c:pt>
                <c:pt idx="19">
                  <c:v>6.3218390804597711</c:v>
                </c:pt>
                <c:pt idx="20">
                  <c:v>5.9934318555008215</c:v>
                </c:pt>
                <c:pt idx="21">
                  <c:v>5.9113300492610836</c:v>
                </c:pt>
                <c:pt idx="22">
                  <c:v>3.5303776683087027</c:v>
                </c:pt>
                <c:pt idx="23">
                  <c:v>5.0903119868637114</c:v>
                </c:pt>
                <c:pt idx="24">
                  <c:v>2.7093596059113301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Sheet1!$E$2:$E$26</c:f>
              <c:numCache>
                <c:formatCode>0</c:formatCode>
                <c:ptCount val="25"/>
                <c:pt idx="0">
                  <c:v>6.9786535303776684</c:v>
                </c:pt>
                <c:pt idx="1">
                  <c:v>9.6880131362889994</c:v>
                </c:pt>
                <c:pt idx="2">
                  <c:v>9.6059113300492598</c:v>
                </c:pt>
                <c:pt idx="3">
                  <c:v>7.8817733990147785</c:v>
                </c:pt>
                <c:pt idx="4">
                  <c:v>8.1280788177339893</c:v>
                </c:pt>
                <c:pt idx="5">
                  <c:v>7.7996715927750415</c:v>
                </c:pt>
                <c:pt idx="6">
                  <c:v>9.0311986863711002</c:v>
                </c:pt>
                <c:pt idx="7">
                  <c:v>10.016420361247947</c:v>
                </c:pt>
                <c:pt idx="8">
                  <c:v>7.7175697865353037</c:v>
                </c:pt>
                <c:pt idx="9">
                  <c:v>7.9638752052545154</c:v>
                </c:pt>
                <c:pt idx="10">
                  <c:v>7.6354679802955667</c:v>
                </c:pt>
                <c:pt idx="11">
                  <c:v>10.098522167487685</c:v>
                </c:pt>
                <c:pt idx="12">
                  <c:v>9.6880131362889994</c:v>
                </c:pt>
                <c:pt idx="13">
                  <c:v>6.9786535303776684</c:v>
                </c:pt>
                <c:pt idx="14">
                  <c:v>9.7701149425287355</c:v>
                </c:pt>
                <c:pt idx="15">
                  <c:v>8.3743842364532011</c:v>
                </c:pt>
                <c:pt idx="16">
                  <c:v>7.6354679802955667</c:v>
                </c:pt>
                <c:pt idx="17">
                  <c:v>7.3070607553366171</c:v>
                </c:pt>
                <c:pt idx="18">
                  <c:v>7.1428571428571423</c:v>
                </c:pt>
                <c:pt idx="19">
                  <c:v>7.5533661740558298</c:v>
                </c:pt>
                <c:pt idx="20">
                  <c:v>6.0755336617405584</c:v>
                </c:pt>
                <c:pt idx="21">
                  <c:v>6.486042692939245</c:v>
                </c:pt>
                <c:pt idx="22">
                  <c:v>5.8292282430213467</c:v>
                </c:pt>
                <c:pt idx="23">
                  <c:v>6.9786535303776684</c:v>
                </c:pt>
                <c:pt idx="24">
                  <c:v>5.0082101806239736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Sheet1!$F$2:$F$26</c:f>
              <c:numCache>
                <c:formatCode>0</c:formatCode>
                <c:ptCount val="25"/>
                <c:pt idx="0">
                  <c:v>6.403940886699508</c:v>
                </c:pt>
                <c:pt idx="1">
                  <c:v>7.8817733990147785</c:v>
                </c:pt>
                <c:pt idx="2">
                  <c:v>8.5385878489326767</c:v>
                </c:pt>
                <c:pt idx="3">
                  <c:v>7.1428571428571423</c:v>
                </c:pt>
                <c:pt idx="4">
                  <c:v>8.1280788177339893</c:v>
                </c:pt>
                <c:pt idx="5">
                  <c:v>8.3743842364532011</c:v>
                </c:pt>
                <c:pt idx="6">
                  <c:v>8.7848932676518885</c:v>
                </c:pt>
                <c:pt idx="7">
                  <c:v>7.5533661740558298</c:v>
                </c:pt>
                <c:pt idx="8">
                  <c:v>10.016420361247947</c:v>
                </c:pt>
                <c:pt idx="9">
                  <c:v>8.0459770114942533</c:v>
                </c:pt>
                <c:pt idx="10">
                  <c:v>7.3070607553366171</c:v>
                </c:pt>
                <c:pt idx="11">
                  <c:v>6.8144499178981937</c:v>
                </c:pt>
                <c:pt idx="12">
                  <c:v>8.1280788177339893</c:v>
                </c:pt>
                <c:pt idx="13">
                  <c:v>6.486042692939245</c:v>
                </c:pt>
                <c:pt idx="14">
                  <c:v>8.0459770114942533</c:v>
                </c:pt>
                <c:pt idx="15">
                  <c:v>8.2101806239737272</c:v>
                </c:pt>
                <c:pt idx="16">
                  <c:v>8.7027914614121507</c:v>
                </c:pt>
                <c:pt idx="17">
                  <c:v>7.6354679802955667</c:v>
                </c:pt>
                <c:pt idx="18">
                  <c:v>7.1428571428571423</c:v>
                </c:pt>
                <c:pt idx="19">
                  <c:v>6.8965517241379306</c:v>
                </c:pt>
                <c:pt idx="20">
                  <c:v>6.6502463054187197</c:v>
                </c:pt>
                <c:pt idx="21">
                  <c:v>7.4712643678160928</c:v>
                </c:pt>
                <c:pt idx="22">
                  <c:v>6.2397372742200332</c:v>
                </c:pt>
                <c:pt idx="23">
                  <c:v>6.8144499178981937</c:v>
                </c:pt>
                <c:pt idx="24">
                  <c:v>4.1050903119868636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Sheet1!$G$2:$G$26</c:f>
              <c:numCache>
                <c:formatCode>0</c:formatCode>
                <c:ptCount val="25"/>
                <c:pt idx="0">
                  <c:v>10.262725779967159</c:v>
                </c:pt>
                <c:pt idx="1">
                  <c:v>11.986863711001643</c:v>
                </c:pt>
                <c:pt idx="2">
                  <c:v>10.344827586206897</c:v>
                </c:pt>
                <c:pt idx="3">
                  <c:v>11.412151067323482</c:v>
                </c:pt>
                <c:pt idx="4">
                  <c:v>11.16584564860427</c:v>
                </c:pt>
                <c:pt idx="5">
                  <c:v>11.412151067323482</c:v>
                </c:pt>
                <c:pt idx="6">
                  <c:v>13.382594417077176</c:v>
                </c:pt>
                <c:pt idx="7">
                  <c:v>12.151067323481117</c:v>
                </c:pt>
                <c:pt idx="8">
                  <c:v>12.397372742200329</c:v>
                </c:pt>
                <c:pt idx="9">
                  <c:v>12.151067323481117</c:v>
                </c:pt>
                <c:pt idx="10">
                  <c:v>12.561576354679804</c:v>
                </c:pt>
                <c:pt idx="11">
                  <c:v>13.382594417077176</c:v>
                </c:pt>
                <c:pt idx="12">
                  <c:v>11.412151067323482</c:v>
                </c:pt>
                <c:pt idx="13">
                  <c:v>12.068965517241379</c:v>
                </c:pt>
                <c:pt idx="14">
                  <c:v>14.203612479474547</c:v>
                </c:pt>
                <c:pt idx="15">
                  <c:v>12.97208538587849</c:v>
                </c:pt>
                <c:pt idx="16">
                  <c:v>13.136288998357964</c:v>
                </c:pt>
                <c:pt idx="17">
                  <c:v>12.725779967159278</c:v>
                </c:pt>
                <c:pt idx="18">
                  <c:v>13.546798029556651</c:v>
                </c:pt>
                <c:pt idx="19">
                  <c:v>12.397372742200329</c:v>
                </c:pt>
                <c:pt idx="20">
                  <c:v>10.591133004926109</c:v>
                </c:pt>
                <c:pt idx="21">
                  <c:v>13.628899835796387</c:v>
                </c:pt>
                <c:pt idx="22">
                  <c:v>11.330049261083744</c:v>
                </c:pt>
                <c:pt idx="23">
                  <c:v>11.740558292282429</c:v>
                </c:pt>
                <c:pt idx="24">
                  <c:v>9.9343185550082111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Sheet1!$H$2:$H$26</c:f>
              <c:numCache>
                <c:formatCode>0</c:formatCode>
                <c:ptCount val="25"/>
                <c:pt idx="0">
                  <c:v>4.3513957307060753</c:v>
                </c:pt>
                <c:pt idx="1">
                  <c:v>5.500821018062398</c:v>
                </c:pt>
                <c:pt idx="2">
                  <c:v>5.1724137931034484</c:v>
                </c:pt>
                <c:pt idx="3">
                  <c:v>5.5829228243021349</c:v>
                </c:pt>
                <c:pt idx="4">
                  <c:v>5.7471264367816088</c:v>
                </c:pt>
                <c:pt idx="5">
                  <c:v>6.9786535303776684</c:v>
                </c:pt>
                <c:pt idx="6">
                  <c:v>5.9113300492610836</c:v>
                </c:pt>
                <c:pt idx="7">
                  <c:v>6.9786535303776684</c:v>
                </c:pt>
                <c:pt idx="8">
                  <c:v>6.7323481116584567</c:v>
                </c:pt>
                <c:pt idx="9">
                  <c:v>6.8965517241379306</c:v>
                </c:pt>
                <c:pt idx="10">
                  <c:v>6.0755336617405584</c:v>
                </c:pt>
                <c:pt idx="11">
                  <c:v>7.7175697865353037</c:v>
                </c:pt>
                <c:pt idx="12">
                  <c:v>7.2249589490968793</c:v>
                </c:pt>
                <c:pt idx="13">
                  <c:v>6.486042692939245</c:v>
                </c:pt>
                <c:pt idx="14">
                  <c:v>7.1428571428571423</c:v>
                </c:pt>
                <c:pt idx="15">
                  <c:v>6.7323481116584567</c:v>
                </c:pt>
                <c:pt idx="16">
                  <c:v>6.6502463054187197</c:v>
                </c:pt>
                <c:pt idx="17">
                  <c:v>7.7175697865353037</c:v>
                </c:pt>
                <c:pt idx="18">
                  <c:v>6.9786535303776684</c:v>
                </c:pt>
                <c:pt idx="19">
                  <c:v>8.0459770114942533</c:v>
                </c:pt>
                <c:pt idx="20">
                  <c:v>7.4712643678160928</c:v>
                </c:pt>
                <c:pt idx="21">
                  <c:v>6.3218390804597711</c:v>
                </c:pt>
                <c:pt idx="22">
                  <c:v>7.4712643678160928</c:v>
                </c:pt>
                <c:pt idx="23">
                  <c:v>8.292282430213465</c:v>
                </c:pt>
                <c:pt idx="24">
                  <c:v>6.3218390804597711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Sheet1!$I$2:$I$26</c:f>
              <c:numCache>
                <c:formatCode>0</c:formatCode>
                <c:ptCount val="25"/>
                <c:pt idx="0">
                  <c:v>4.5977011494252871</c:v>
                </c:pt>
                <c:pt idx="1">
                  <c:v>4.5155993431855501</c:v>
                </c:pt>
                <c:pt idx="2">
                  <c:v>5.6650246305418719</c:v>
                </c:pt>
                <c:pt idx="3">
                  <c:v>5.2545155993431854</c:v>
                </c:pt>
                <c:pt idx="4">
                  <c:v>4.2692939244663384</c:v>
                </c:pt>
                <c:pt idx="5">
                  <c:v>5.3366174055829223</c:v>
                </c:pt>
                <c:pt idx="6">
                  <c:v>5.1724137931034484</c:v>
                </c:pt>
                <c:pt idx="7">
                  <c:v>5.0903119868637114</c:v>
                </c:pt>
                <c:pt idx="8">
                  <c:v>6.7323481116584567</c:v>
                </c:pt>
                <c:pt idx="9">
                  <c:v>5.1724137931034484</c:v>
                </c:pt>
                <c:pt idx="10">
                  <c:v>5.6650246305418719</c:v>
                </c:pt>
                <c:pt idx="11">
                  <c:v>6.5681444991789819</c:v>
                </c:pt>
                <c:pt idx="12">
                  <c:v>5.6650246305418719</c:v>
                </c:pt>
                <c:pt idx="13">
                  <c:v>7.7175697865353037</c:v>
                </c:pt>
                <c:pt idx="14">
                  <c:v>6.403940886699508</c:v>
                </c:pt>
                <c:pt idx="15">
                  <c:v>6.8965517241379306</c:v>
                </c:pt>
                <c:pt idx="16">
                  <c:v>6.8965517241379306</c:v>
                </c:pt>
                <c:pt idx="17">
                  <c:v>7.3070607553366171</c:v>
                </c:pt>
                <c:pt idx="18">
                  <c:v>7.4712643678160928</c:v>
                </c:pt>
                <c:pt idx="19">
                  <c:v>7.7175697865353037</c:v>
                </c:pt>
                <c:pt idx="20">
                  <c:v>6.2397372742200332</c:v>
                </c:pt>
                <c:pt idx="21">
                  <c:v>7.6354679802955667</c:v>
                </c:pt>
                <c:pt idx="22">
                  <c:v>6.3218390804597711</c:v>
                </c:pt>
                <c:pt idx="23">
                  <c:v>6.5681444991789819</c:v>
                </c:pt>
                <c:pt idx="24">
                  <c:v>4.4334975369458132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Sheet1!$J$2:$J$26</c:f>
              <c:numCache>
                <c:formatCode>0</c:formatCode>
                <c:ptCount val="25"/>
                <c:pt idx="0">
                  <c:v>3.284072249589491</c:v>
                </c:pt>
                <c:pt idx="1">
                  <c:v>3.4482758620689653</c:v>
                </c:pt>
                <c:pt idx="2">
                  <c:v>4.3513957307060753</c:v>
                </c:pt>
                <c:pt idx="3">
                  <c:v>3.201970443349754</c:v>
                </c:pt>
                <c:pt idx="4">
                  <c:v>4.5977011494252871</c:v>
                </c:pt>
                <c:pt idx="5">
                  <c:v>3.3661740558292284</c:v>
                </c:pt>
                <c:pt idx="6">
                  <c:v>3.5303776683087027</c:v>
                </c:pt>
                <c:pt idx="7">
                  <c:v>3.9408866995073892</c:v>
                </c:pt>
                <c:pt idx="8">
                  <c:v>3.9408866995073892</c:v>
                </c:pt>
                <c:pt idx="9">
                  <c:v>3.4482758620689653</c:v>
                </c:pt>
                <c:pt idx="10">
                  <c:v>4.5155993431855501</c:v>
                </c:pt>
                <c:pt idx="11">
                  <c:v>3.8587848932676518</c:v>
                </c:pt>
                <c:pt idx="12">
                  <c:v>5.3366174055829223</c:v>
                </c:pt>
                <c:pt idx="13">
                  <c:v>4.1050903119868636</c:v>
                </c:pt>
                <c:pt idx="14">
                  <c:v>4.9261083743842367</c:v>
                </c:pt>
                <c:pt idx="15">
                  <c:v>3.7766830870279149</c:v>
                </c:pt>
                <c:pt idx="16">
                  <c:v>5.500821018062398</c:v>
                </c:pt>
                <c:pt idx="17">
                  <c:v>5.0903119868637114</c:v>
                </c:pt>
                <c:pt idx="18">
                  <c:v>7.0607553366174054</c:v>
                </c:pt>
                <c:pt idx="19">
                  <c:v>6.6502463054187197</c:v>
                </c:pt>
                <c:pt idx="20">
                  <c:v>4.5977011494252871</c:v>
                </c:pt>
                <c:pt idx="21">
                  <c:v>6.5681444991789819</c:v>
                </c:pt>
                <c:pt idx="22">
                  <c:v>6.6502463054187197</c:v>
                </c:pt>
                <c:pt idx="23">
                  <c:v>5.5829228243021349</c:v>
                </c:pt>
                <c:pt idx="24">
                  <c:v>4.1871921182266005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Sheet1!$K$2:$K$26</c:f>
              <c:numCache>
                <c:formatCode>0</c:formatCode>
                <c:ptCount val="25"/>
                <c:pt idx="0">
                  <c:v>2.7914614121510675</c:v>
                </c:pt>
                <c:pt idx="1">
                  <c:v>2.7914614121510675</c:v>
                </c:pt>
                <c:pt idx="2">
                  <c:v>2.7093596059113301</c:v>
                </c:pt>
                <c:pt idx="3">
                  <c:v>3.0377668308702792</c:v>
                </c:pt>
                <c:pt idx="4">
                  <c:v>3.3661740558292284</c:v>
                </c:pt>
                <c:pt idx="5">
                  <c:v>3.6124794745484397</c:v>
                </c:pt>
                <c:pt idx="6">
                  <c:v>3.5303776683087027</c:v>
                </c:pt>
                <c:pt idx="7">
                  <c:v>3.6124794745484397</c:v>
                </c:pt>
                <c:pt idx="8">
                  <c:v>3.284072249589491</c:v>
                </c:pt>
                <c:pt idx="9">
                  <c:v>3.6945812807881775</c:v>
                </c:pt>
                <c:pt idx="10">
                  <c:v>3.8587848932676518</c:v>
                </c:pt>
                <c:pt idx="11">
                  <c:v>3.201970443349754</c:v>
                </c:pt>
                <c:pt idx="12">
                  <c:v>4.3513957307060753</c:v>
                </c:pt>
                <c:pt idx="13">
                  <c:v>6.2397372742200332</c:v>
                </c:pt>
                <c:pt idx="14">
                  <c:v>4.4334975369458132</c:v>
                </c:pt>
                <c:pt idx="15">
                  <c:v>4.0229885057471266</c:v>
                </c:pt>
                <c:pt idx="16">
                  <c:v>5.1724137931034484</c:v>
                </c:pt>
                <c:pt idx="17">
                  <c:v>5.3366174055829223</c:v>
                </c:pt>
                <c:pt idx="18">
                  <c:v>5.3366174055829223</c:v>
                </c:pt>
                <c:pt idx="19">
                  <c:v>5.8292282430213467</c:v>
                </c:pt>
                <c:pt idx="20">
                  <c:v>5.6650246305418719</c:v>
                </c:pt>
                <c:pt idx="21">
                  <c:v>6.8965517241379306</c:v>
                </c:pt>
                <c:pt idx="22">
                  <c:v>7.1428571428571423</c:v>
                </c:pt>
                <c:pt idx="23">
                  <c:v>6.2397372742200332</c:v>
                </c:pt>
                <c:pt idx="24">
                  <c:v>7.8817733990147785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Sheet1!$L$2:$L$26</c:f>
              <c:numCache>
                <c:formatCode>0</c:formatCode>
                <c:ptCount val="25"/>
                <c:pt idx="0">
                  <c:v>8.292282430213465</c:v>
                </c:pt>
                <c:pt idx="1">
                  <c:v>7.6354679802955667</c:v>
                </c:pt>
                <c:pt idx="2">
                  <c:v>7.0607553366174054</c:v>
                </c:pt>
                <c:pt idx="3">
                  <c:v>9.4417077175697859</c:v>
                </c:pt>
                <c:pt idx="4">
                  <c:v>8.3743842364532011</c:v>
                </c:pt>
                <c:pt idx="5">
                  <c:v>7.7996715927750415</c:v>
                </c:pt>
                <c:pt idx="6">
                  <c:v>7.389162561576355</c:v>
                </c:pt>
                <c:pt idx="7">
                  <c:v>9.1954022988505741</c:v>
                </c:pt>
                <c:pt idx="8">
                  <c:v>8.3743842364532011</c:v>
                </c:pt>
                <c:pt idx="9">
                  <c:v>10.509031198686371</c:v>
                </c:pt>
                <c:pt idx="10">
                  <c:v>9.9343185550082111</c:v>
                </c:pt>
                <c:pt idx="11">
                  <c:v>8.8669950738916263</c:v>
                </c:pt>
                <c:pt idx="12">
                  <c:v>9.9343185550082111</c:v>
                </c:pt>
                <c:pt idx="13">
                  <c:v>11.16584564860427</c:v>
                </c:pt>
                <c:pt idx="14">
                  <c:v>10.344827586206897</c:v>
                </c:pt>
                <c:pt idx="15">
                  <c:v>12.233169129720855</c:v>
                </c:pt>
                <c:pt idx="16">
                  <c:v>11.083743842364532</c:v>
                </c:pt>
                <c:pt idx="17">
                  <c:v>11.658456486042693</c:v>
                </c:pt>
                <c:pt idx="18">
                  <c:v>13.300492610837439</c:v>
                </c:pt>
                <c:pt idx="19">
                  <c:v>12.643678160919542</c:v>
                </c:pt>
                <c:pt idx="20">
                  <c:v>14.77832512315271</c:v>
                </c:pt>
                <c:pt idx="21">
                  <c:v>15.353037766830871</c:v>
                </c:pt>
                <c:pt idx="22">
                  <c:v>17.241379310344829</c:v>
                </c:pt>
                <c:pt idx="23">
                  <c:v>17.816091954022991</c:v>
                </c:pt>
                <c:pt idx="24">
                  <c:v>18.883415435139572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neviem, nechcem alebo nezvyknem odporúčať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dLbl>
              <c:idx val="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1724-4D68-BCDF-E1729BCDCAB5}"/>
                </c:ext>
              </c:extLst>
            </c:dLbl>
            <c:dLbl>
              <c:idx val="4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1724-4D68-BCDF-E1729BCDCAB5}"/>
                </c:ext>
              </c:extLst>
            </c:dLbl>
            <c:dLbl>
              <c:idx val="6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1724-4D68-BCDF-E1729BCDCAB5}"/>
                </c:ext>
              </c:extLst>
            </c:dLbl>
            <c:dLbl>
              <c:idx val="8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1724-4D68-BCDF-E1729BCDCAB5}"/>
                </c:ext>
              </c:extLst>
            </c:dLbl>
            <c:dLbl>
              <c:idx val="9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1724-4D68-BCDF-E1729BCDCAB5}"/>
                </c:ext>
              </c:extLst>
            </c:dLbl>
            <c:dLbl>
              <c:idx val="15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1724-4D68-BCDF-E1729BCDCAB5}"/>
                </c:ext>
              </c:extLst>
            </c:dLbl>
            <c:dLbl>
              <c:idx val="24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1724-4D68-BCDF-E1729BCDCAB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futbal</c:v>
                </c:pt>
                <c:pt idx="1">
                  <c:v>cyklistika</c:v>
                </c:pt>
                <c:pt idx="2">
                  <c:v>tenis</c:v>
                </c:pt>
                <c:pt idx="3">
                  <c:v>atletika</c:v>
                </c:pt>
                <c:pt idx="4">
                  <c:v>ľadový hokej</c:v>
                </c:pt>
                <c:pt idx="5">
                  <c:v>plavecké športy</c:v>
                </c:pt>
                <c:pt idx="6">
                  <c:v>lyžovanie</c:v>
                </c:pt>
                <c:pt idx="7">
                  <c:v>volejbal</c:v>
                </c:pt>
                <c:pt idx="8">
                  <c:v>stolný tenis</c:v>
                </c:pt>
                <c:pt idx="9">
                  <c:v>bedminton</c:v>
                </c:pt>
                <c:pt idx="10">
                  <c:v>tanečný šport</c:v>
                </c:pt>
                <c:pt idx="11">
                  <c:v>gymnastika</c:v>
                </c:pt>
                <c:pt idx="12">
                  <c:v>kolieskové korčuľovanie</c:v>
                </c:pt>
                <c:pt idx="13">
                  <c:v>šach</c:v>
                </c:pt>
                <c:pt idx="14">
                  <c:v>hádzaná</c:v>
                </c:pt>
                <c:pt idx="15">
                  <c:v>basketbal</c:v>
                </c:pt>
                <c:pt idx="16">
                  <c:v>krasokorčuľovanie</c:v>
                </c:pt>
                <c:pt idx="17">
                  <c:v>orientačné športy</c:v>
                </c:pt>
                <c:pt idx="18">
                  <c:v>sánkovanie</c:v>
                </c:pt>
                <c:pt idx="19">
                  <c:v>pozemný hokej</c:v>
                </c:pt>
                <c:pt idx="20">
                  <c:v>florbal</c:v>
                </c:pt>
                <c:pt idx="21">
                  <c:v>jazdectvo</c:v>
                </c:pt>
                <c:pt idx="22">
                  <c:v>dáma</c:v>
                </c:pt>
                <c:pt idx="23">
                  <c:v>biatlon</c:v>
                </c:pt>
                <c:pt idx="24">
                  <c:v>povzbudzovanie</c:v>
                </c:pt>
              </c:strCache>
            </c:strRef>
          </c:cat>
          <c:val>
            <c:numRef>
              <c:f>Sheet1!$M$2:$M$26</c:f>
              <c:numCache>
                <c:formatCode>0</c:formatCode>
                <c:ptCount val="25"/>
                <c:pt idx="0">
                  <c:v>4.5977011494252871</c:v>
                </c:pt>
                <c:pt idx="1">
                  <c:v>4.9261083743842367</c:v>
                </c:pt>
                <c:pt idx="2">
                  <c:v>4.8440065681444997</c:v>
                </c:pt>
                <c:pt idx="3">
                  <c:v>5.6650246305418719</c:v>
                </c:pt>
                <c:pt idx="4">
                  <c:v>4.9261083743842367</c:v>
                </c:pt>
                <c:pt idx="5">
                  <c:v>6.0755336617405584</c:v>
                </c:pt>
                <c:pt idx="6">
                  <c:v>5.9113300492610836</c:v>
                </c:pt>
                <c:pt idx="7">
                  <c:v>5.3366174055829223</c:v>
                </c:pt>
                <c:pt idx="8">
                  <c:v>5.2545155993431854</c:v>
                </c:pt>
                <c:pt idx="9">
                  <c:v>5.8292282430213467</c:v>
                </c:pt>
                <c:pt idx="10">
                  <c:v>5.7471264367816088</c:v>
                </c:pt>
                <c:pt idx="11">
                  <c:v>5.3366174055829223</c:v>
                </c:pt>
                <c:pt idx="12">
                  <c:v>6.3218390804597711</c:v>
                </c:pt>
                <c:pt idx="13">
                  <c:v>6.2397372742200332</c:v>
                </c:pt>
                <c:pt idx="14">
                  <c:v>5.7471264367816088</c:v>
                </c:pt>
                <c:pt idx="15">
                  <c:v>6.6502463054187197</c:v>
                </c:pt>
                <c:pt idx="16">
                  <c:v>6.403940886699508</c:v>
                </c:pt>
                <c:pt idx="17">
                  <c:v>7.7175697865353037</c:v>
                </c:pt>
                <c:pt idx="18">
                  <c:v>6.8144499178981937</c:v>
                </c:pt>
                <c:pt idx="19">
                  <c:v>8.5385878489326767</c:v>
                </c:pt>
                <c:pt idx="20">
                  <c:v>15.517241379310345</c:v>
                </c:pt>
                <c:pt idx="21">
                  <c:v>8.1280788177339893</c:v>
                </c:pt>
                <c:pt idx="22">
                  <c:v>10.180623973727423</c:v>
                </c:pt>
                <c:pt idx="23">
                  <c:v>9.5238095238095237</c:v>
                </c:pt>
                <c:pt idx="24">
                  <c:v>19.129720853858785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1724-4D68-BCDF-E1729BCDCAB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88535760"/>
        <c:axId val="288535200"/>
      </c:barChart>
      <c:catAx>
        <c:axId val="288535760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288535200"/>
        <c:crosses val="autoZero"/>
        <c:auto val="1"/>
        <c:lblAlgn val="ctr"/>
        <c:lblOffset val="100"/>
        <c:noMultiLvlLbl val="0"/>
      </c:catAx>
      <c:valAx>
        <c:axId val="288535200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2885357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5430040776024428"/>
          <c:y val="2.25337373268998E-2"/>
          <c:w val="0.81637568798112969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Sheet1!$B$2:$B$26</c:f>
              <c:numCache>
                <c:formatCode>0</c:formatCode>
                <c:ptCount val="25"/>
                <c:pt idx="0">
                  <c:v>9.0311986863711002</c:v>
                </c:pt>
                <c:pt idx="1">
                  <c:v>7.0607553366174054</c:v>
                </c:pt>
                <c:pt idx="2">
                  <c:v>6.486042692939245</c:v>
                </c:pt>
                <c:pt idx="3">
                  <c:v>5.4187192118226601</c:v>
                </c:pt>
                <c:pt idx="4">
                  <c:v>6.0755336617405584</c:v>
                </c:pt>
                <c:pt idx="5">
                  <c:v>7.9638752052545154</c:v>
                </c:pt>
                <c:pt idx="6">
                  <c:v>5.500821018062398</c:v>
                </c:pt>
                <c:pt idx="7">
                  <c:v>7.389162561576355</c:v>
                </c:pt>
                <c:pt idx="8">
                  <c:v>5.0903119868637114</c:v>
                </c:pt>
                <c:pt idx="9">
                  <c:v>7.7996715927750415</c:v>
                </c:pt>
                <c:pt idx="10">
                  <c:v>7.0607553366174054</c:v>
                </c:pt>
                <c:pt idx="11">
                  <c:v>5.4187192118226601</c:v>
                </c:pt>
                <c:pt idx="12">
                  <c:v>7.7996715927750415</c:v>
                </c:pt>
                <c:pt idx="13">
                  <c:v>5.4187192118226601</c:v>
                </c:pt>
                <c:pt idx="14">
                  <c:v>7.7175697865353037</c:v>
                </c:pt>
                <c:pt idx="15">
                  <c:v>4.3513957307060753</c:v>
                </c:pt>
                <c:pt idx="16">
                  <c:v>6.2397372742200332</c:v>
                </c:pt>
                <c:pt idx="17">
                  <c:v>5.1724137931034484</c:v>
                </c:pt>
                <c:pt idx="18">
                  <c:v>5.3366174055829223</c:v>
                </c:pt>
                <c:pt idx="19">
                  <c:v>6.6502463054187197</c:v>
                </c:pt>
                <c:pt idx="20">
                  <c:v>4.6798029556650249</c:v>
                </c:pt>
                <c:pt idx="21">
                  <c:v>4.9261083743842367</c:v>
                </c:pt>
                <c:pt idx="22">
                  <c:v>5.5829228243021349</c:v>
                </c:pt>
                <c:pt idx="23">
                  <c:v>5.1724137931034484</c:v>
                </c:pt>
                <c:pt idx="24">
                  <c:v>4.2692939244663384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Sheet1!$C$2:$C$26</c:f>
              <c:numCache>
                <c:formatCode>0</c:formatCode>
                <c:ptCount val="25"/>
                <c:pt idx="0">
                  <c:v>4.7619047619047619</c:v>
                </c:pt>
                <c:pt idx="1">
                  <c:v>5.0082101806239736</c:v>
                </c:pt>
                <c:pt idx="2">
                  <c:v>4.6798029556650249</c:v>
                </c:pt>
                <c:pt idx="3">
                  <c:v>5.1724137931034484</c:v>
                </c:pt>
                <c:pt idx="4">
                  <c:v>3.9408866995073892</c:v>
                </c:pt>
                <c:pt idx="5">
                  <c:v>4.6798029556650249</c:v>
                </c:pt>
                <c:pt idx="6">
                  <c:v>4.6798029556650249</c:v>
                </c:pt>
                <c:pt idx="7">
                  <c:v>4.8440065681444997</c:v>
                </c:pt>
                <c:pt idx="8">
                  <c:v>4.1050903119868636</c:v>
                </c:pt>
                <c:pt idx="9">
                  <c:v>4.1871921182266005</c:v>
                </c:pt>
                <c:pt idx="10">
                  <c:v>3.8587848932676518</c:v>
                </c:pt>
                <c:pt idx="11">
                  <c:v>4.5977011494252871</c:v>
                </c:pt>
                <c:pt idx="12">
                  <c:v>4.1871921182266005</c:v>
                </c:pt>
                <c:pt idx="13">
                  <c:v>3.5303776683087027</c:v>
                </c:pt>
                <c:pt idx="14">
                  <c:v>4.1871921182266005</c:v>
                </c:pt>
                <c:pt idx="15">
                  <c:v>2.2988505747126435</c:v>
                </c:pt>
                <c:pt idx="16">
                  <c:v>2.9556650246305418</c:v>
                </c:pt>
                <c:pt idx="17">
                  <c:v>2.9556650246305418</c:v>
                </c:pt>
                <c:pt idx="18">
                  <c:v>3.8587848932676518</c:v>
                </c:pt>
                <c:pt idx="19">
                  <c:v>2.7093596059113301</c:v>
                </c:pt>
                <c:pt idx="20">
                  <c:v>2.4630541871921183</c:v>
                </c:pt>
                <c:pt idx="21">
                  <c:v>2.9556650246305418</c:v>
                </c:pt>
                <c:pt idx="22">
                  <c:v>2.9556650246305418</c:v>
                </c:pt>
                <c:pt idx="23">
                  <c:v>2.7093596059113301</c:v>
                </c:pt>
                <c:pt idx="24">
                  <c:v>3.7766830870279149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Sheet1!$D$2:$D$26</c:f>
              <c:numCache>
                <c:formatCode>0</c:formatCode>
                <c:ptCount val="25"/>
                <c:pt idx="0">
                  <c:v>4.2692939244663384</c:v>
                </c:pt>
                <c:pt idx="1">
                  <c:v>5.2545155993431854</c:v>
                </c:pt>
                <c:pt idx="2">
                  <c:v>4.0229885057471266</c:v>
                </c:pt>
                <c:pt idx="3">
                  <c:v>4.5155993431855501</c:v>
                </c:pt>
                <c:pt idx="4">
                  <c:v>5.0903119868637114</c:v>
                </c:pt>
                <c:pt idx="5">
                  <c:v>4.4334975369458132</c:v>
                </c:pt>
                <c:pt idx="6">
                  <c:v>5.1724137931034484</c:v>
                </c:pt>
                <c:pt idx="7">
                  <c:v>3.5303776683087027</c:v>
                </c:pt>
                <c:pt idx="8">
                  <c:v>3.6945812807881775</c:v>
                </c:pt>
                <c:pt idx="9">
                  <c:v>3.9408866995073892</c:v>
                </c:pt>
                <c:pt idx="10">
                  <c:v>3.4482758620689653</c:v>
                </c:pt>
                <c:pt idx="11">
                  <c:v>3.284072249589491</c:v>
                </c:pt>
                <c:pt idx="12">
                  <c:v>4.2692939244663384</c:v>
                </c:pt>
                <c:pt idx="13">
                  <c:v>5.3366174055829223</c:v>
                </c:pt>
                <c:pt idx="14">
                  <c:v>3.5303776683087027</c:v>
                </c:pt>
                <c:pt idx="15">
                  <c:v>3.8587848932676518</c:v>
                </c:pt>
                <c:pt idx="16">
                  <c:v>2.3809523809523809</c:v>
                </c:pt>
                <c:pt idx="17">
                  <c:v>3.6124794745484397</c:v>
                </c:pt>
                <c:pt idx="18">
                  <c:v>2.8735632183908044</c:v>
                </c:pt>
                <c:pt idx="19">
                  <c:v>3.8587848932676518</c:v>
                </c:pt>
                <c:pt idx="20">
                  <c:v>3.0377668308702792</c:v>
                </c:pt>
                <c:pt idx="21">
                  <c:v>3.4482758620689653</c:v>
                </c:pt>
                <c:pt idx="22">
                  <c:v>3.7766830870279149</c:v>
                </c:pt>
                <c:pt idx="23">
                  <c:v>3.201970443349754</c:v>
                </c:pt>
                <c:pt idx="24">
                  <c:v>2.5451559934318557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Sheet1!$E$2:$E$26</c:f>
              <c:numCache>
                <c:formatCode>0</c:formatCode>
                <c:ptCount val="25"/>
                <c:pt idx="0">
                  <c:v>5.6650246305418719</c:v>
                </c:pt>
                <c:pt idx="1">
                  <c:v>5.7471264367816088</c:v>
                </c:pt>
                <c:pt idx="2">
                  <c:v>8.1280788177339893</c:v>
                </c:pt>
                <c:pt idx="3">
                  <c:v>5.9934318555008215</c:v>
                </c:pt>
                <c:pt idx="4">
                  <c:v>6.8965517241379306</c:v>
                </c:pt>
                <c:pt idx="5">
                  <c:v>5.0903119868637114</c:v>
                </c:pt>
                <c:pt idx="6">
                  <c:v>5.500821018062398</c:v>
                </c:pt>
                <c:pt idx="7">
                  <c:v>4.7619047619047619</c:v>
                </c:pt>
                <c:pt idx="8">
                  <c:v>6.0755336617405584</c:v>
                </c:pt>
                <c:pt idx="9">
                  <c:v>4.9261083743842367</c:v>
                </c:pt>
                <c:pt idx="10">
                  <c:v>5.6650246305418719</c:v>
                </c:pt>
                <c:pt idx="11">
                  <c:v>6.7323481116584567</c:v>
                </c:pt>
                <c:pt idx="12">
                  <c:v>4.4334975369458132</c:v>
                </c:pt>
                <c:pt idx="13">
                  <c:v>5.1724137931034484</c:v>
                </c:pt>
                <c:pt idx="14">
                  <c:v>4.0229885057471266</c:v>
                </c:pt>
                <c:pt idx="15">
                  <c:v>4.4334975369458132</c:v>
                </c:pt>
                <c:pt idx="16">
                  <c:v>5.0082101806239736</c:v>
                </c:pt>
                <c:pt idx="17">
                  <c:v>4.9261083743842367</c:v>
                </c:pt>
                <c:pt idx="18">
                  <c:v>4.4334975369458132</c:v>
                </c:pt>
                <c:pt idx="19">
                  <c:v>5.500821018062398</c:v>
                </c:pt>
                <c:pt idx="20">
                  <c:v>5.0082101806239736</c:v>
                </c:pt>
                <c:pt idx="21">
                  <c:v>3.7766830870279149</c:v>
                </c:pt>
                <c:pt idx="22">
                  <c:v>4.5155993431855501</c:v>
                </c:pt>
                <c:pt idx="23">
                  <c:v>4.0229885057471266</c:v>
                </c:pt>
                <c:pt idx="24">
                  <c:v>3.4482758620689653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Sheet1!$F$2:$F$26</c:f>
              <c:numCache>
                <c:formatCode>0</c:formatCode>
                <c:ptCount val="25"/>
                <c:pt idx="0">
                  <c:v>7.0607553366174054</c:v>
                </c:pt>
                <c:pt idx="1">
                  <c:v>6.6502463054187197</c:v>
                </c:pt>
                <c:pt idx="2">
                  <c:v>7.6354679802955667</c:v>
                </c:pt>
                <c:pt idx="3">
                  <c:v>6.403940886699508</c:v>
                </c:pt>
                <c:pt idx="4">
                  <c:v>7.0607553366174054</c:v>
                </c:pt>
                <c:pt idx="5">
                  <c:v>6.7323481116584567</c:v>
                </c:pt>
                <c:pt idx="6">
                  <c:v>6.2397372742200332</c:v>
                </c:pt>
                <c:pt idx="7">
                  <c:v>6.2397372742200332</c:v>
                </c:pt>
                <c:pt idx="8">
                  <c:v>6.8144499178981937</c:v>
                </c:pt>
                <c:pt idx="9">
                  <c:v>6.2397372742200332</c:v>
                </c:pt>
                <c:pt idx="10">
                  <c:v>6.7323481116584567</c:v>
                </c:pt>
                <c:pt idx="11">
                  <c:v>5.7471264367816088</c:v>
                </c:pt>
                <c:pt idx="12">
                  <c:v>5.7471264367816088</c:v>
                </c:pt>
                <c:pt idx="13">
                  <c:v>6.3218390804597711</c:v>
                </c:pt>
                <c:pt idx="14">
                  <c:v>5.3366174055829223</c:v>
                </c:pt>
                <c:pt idx="15">
                  <c:v>4.6798029556650249</c:v>
                </c:pt>
                <c:pt idx="16">
                  <c:v>6.6502463054187197</c:v>
                </c:pt>
                <c:pt idx="17">
                  <c:v>5.9113300492610836</c:v>
                </c:pt>
                <c:pt idx="18">
                  <c:v>5.7471264367816088</c:v>
                </c:pt>
                <c:pt idx="19">
                  <c:v>4.4334975369458132</c:v>
                </c:pt>
                <c:pt idx="20">
                  <c:v>6.8144499178981937</c:v>
                </c:pt>
                <c:pt idx="21">
                  <c:v>6.0755336617405584</c:v>
                </c:pt>
                <c:pt idx="22">
                  <c:v>4.7619047619047619</c:v>
                </c:pt>
                <c:pt idx="23">
                  <c:v>5.2545155993431854</c:v>
                </c:pt>
                <c:pt idx="24">
                  <c:v>4.5977011494252871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Sheet1!$G$2:$G$26</c:f>
              <c:numCache>
                <c:formatCode>0</c:formatCode>
                <c:ptCount val="25"/>
                <c:pt idx="0">
                  <c:v>12.479474548440066</c:v>
                </c:pt>
                <c:pt idx="1">
                  <c:v>12.561576354679804</c:v>
                </c:pt>
                <c:pt idx="2">
                  <c:v>12.725779967159278</c:v>
                </c:pt>
                <c:pt idx="3">
                  <c:v>13.136288998357964</c:v>
                </c:pt>
                <c:pt idx="4">
                  <c:v>10.919540229885058</c:v>
                </c:pt>
                <c:pt idx="5">
                  <c:v>10.673234811165845</c:v>
                </c:pt>
                <c:pt idx="6">
                  <c:v>12.725779967159278</c:v>
                </c:pt>
                <c:pt idx="7">
                  <c:v>11.740558292282429</c:v>
                </c:pt>
                <c:pt idx="8">
                  <c:v>10.509031198686371</c:v>
                </c:pt>
                <c:pt idx="9">
                  <c:v>9.7701149425287355</c:v>
                </c:pt>
                <c:pt idx="10">
                  <c:v>12.151067323481117</c:v>
                </c:pt>
                <c:pt idx="11">
                  <c:v>11.822660098522167</c:v>
                </c:pt>
                <c:pt idx="12">
                  <c:v>10.591133004926109</c:v>
                </c:pt>
                <c:pt idx="13">
                  <c:v>12.068965517241379</c:v>
                </c:pt>
                <c:pt idx="14">
                  <c:v>10.509031198686371</c:v>
                </c:pt>
                <c:pt idx="15">
                  <c:v>10.016420361247947</c:v>
                </c:pt>
                <c:pt idx="16">
                  <c:v>11.001642036124796</c:v>
                </c:pt>
                <c:pt idx="17">
                  <c:v>10.591133004926109</c:v>
                </c:pt>
                <c:pt idx="18">
                  <c:v>9.6880131362889994</c:v>
                </c:pt>
                <c:pt idx="19">
                  <c:v>9.5238095238095237</c:v>
                </c:pt>
                <c:pt idx="20">
                  <c:v>11.247947454844006</c:v>
                </c:pt>
                <c:pt idx="21">
                  <c:v>12.643678160919542</c:v>
                </c:pt>
                <c:pt idx="22">
                  <c:v>12.233169129720855</c:v>
                </c:pt>
                <c:pt idx="23">
                  <c:v>10.591133004926109</c:v>
                </c:pt>
                <c:pt idx="24">
                  <c:v>8.2101806239737272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Sheet1!$H$2:$H$26</c:f>
              <c:numCache>
                <c:formatCode>0</c:formatCode>
                <c:ptCount val="25"/>
                <c:pt idx="0">
                  <c:v>8.3743842364532011</c:v>
                </c:pt>
                <c:pt idx="1">
                  <c:v>10.344827586206897</c:v>
                </c:pt>
                <c:pt idx="2">
                  <c:v>7.9638752052545154</c:v>
                </c:pt>
                <c:pt idx="3">
                  <c:v>8.292282430213465</c:v>
                </c:pt>
                <c:pt idx="4">
                  <c:v>8.292282430213465</c:v>
                </c:pt>
                <c:pt idx="5">
                  <c:v>7.8817733990147785</c:v>
                </c:pt>
                <c:pt idx="6">
                  <c:v>7.5533661740558298</c:v>
                </c:pt>
                <c:pt idx="7">
                  <c:v>7.8817733990147785</c:v>
                </c:pt>
                <c:pt idx="8">
                  <c:v>7.2249589490968793</c:v>
                </c:pt>
                <c:pt idx="9">
                  <c:v>8.292282430213465</c:v>
                </c:pt>
                <c:pt idx="10">
                  <c:v>8.1280788177339893</c:v>
                </c:pt>
                <c:pt idx="11">
                  <c:v>7.7175697865353037</c:v>
                </c:pt>
                <c:pt idx="12">
                  <c:v>6.5681444991789819</c:v>
                </c:pt>
                <c:pt idx="13">
                  <c:v>7.3070607553366171</c:v>
                </c:pt>
                <c:pt idx="14">
                  <c:v>5.8292282430213467</c:v>
                </c:pt>
                <c:pt idx="15">
                  <c:v>6.3218390804597711</c:v>
                </c:pt>
                <c:pt idx="16">
                  <c:v>5.9113300492610836</c:v>
                </c:pt>
                <c:pt idx="17">
                  <c:v>7.8817733990147785</c:v>
                </c:pt>
                <c:pt idx="18">
                  <c:v>7.0607553366174054</c:v>
                </c:pt>
                <c:pt idx="19">
                  <c:v>6.0755336617405584</c:v>
                </c:pt>
                <c:pt idx="20">
                  <c:v>7.389162561576355</c:v>
                </c:pt>
                <c:pt idx="21">
                  <c:v>7.9638752052545154</c:v>
                </c:pt>
                <c:pt idx="22">
                  <c:v>7.0607553366174054</c:v>
                </c:pt>
                <c:pt idx="23">
                  <c:v>6.1576354679802954</c:v>
                </c:pt>
                <c:pt idx="24">
                  <c:v>6.3218390804597711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Sheet1!$I$2:$I$26</c:f>
              <c:numCache>
                <c:formatCode>0</c:formatCode>
                <c:ptCount val="25"/>
                <c:pt idx="0">
                  <c:v>7.3070607553366171</c:v>
                </c:pt>
                <c:pt idx="1">
                  <c:v>7.2249589490968793</c:v>
                </c:pt>
                <c:pt idx="2">
                  <c:v>7.5533661740558298</c:v>
                </c:pt>
                <c:pt idx="3">
                  <c:v>9.3596059113300498</c:v>
                </c:pt>
                <c:pt idx="4">
                  <c:v>8.9490968801313624</c:v>
                </c:pt>
                <c:pt idx="5">
                  <c:v>6.9786535303776684</c:v>
                </c:pt>
                <c:pt idx="6">
                  <c:v>6.7323481116584567</c:v>
                </c:pt>
                <c:pt idx="7">
                  <c:v>8.9490968801313624</c:v>
                </c:pt>
                <c:pt idx="8">
                  <c:v>6.1576354679802954</c:v>
                </c:pt>
                <c:pt idx="9">
                  <c:v>8.2101806239737272</c:v>
                </c:pt>
                <c:pt idx="10">
                  <c:v>8.7027914614121507</c:v>
                </c:pt>
                <c:pt idx="11">
                  <c:v>6.6502463054187197</c:v>
                </c:pt>
                <c:pt idx="12">
                  <c:v>8.2101806239737272</c:v>
                </c:pt>
                <c:pt idx="13">
                  <c:v>8.0459770114942533</c:v>
                </c:pt>
                <c:pt idx="14">
                  <c:v>6.6502463054187197</c:v>
                </c:pt>
                <c:pt idx="15">
                  <c:v>5.2545155993431854</c:v>
                </c:pt>
                <c:pt idx="16">
                  <c:v>6.5681444991789819</c:v>
                </c:pt>
                <c:pt idx="17">
                  <c:v>7.7175697865353037</c:v>
                </c:pt>
                <c:pt idx="18">
                  <c:v>8.6206896551724146</c:v>
                </c:pt>
                <c:pt idx="19">
                  <c:v>6.3218390804597711</c:v>
                </c:pt>
                <c:pt idx="20">
                  <c:v>9.4417077175697859</c:v>
                </c:pt>
                <c:pt idx="21">
                  <c:v>7.8817733990147785</c:v>
                </c:pt>
                <c:pt idx="22">
                  <c:v>8.8669950738916263</c:v>
                </c:pt>
                <c:pt idx="23">
                  <c:v>8.7027914614121507</c:v>
                </c:pt>
                <c:pt idx="24">
                  <c:v>6.5681444991789819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Sheet1!$J$2:$J$26</c:f>
              <c:numCache>
                <c:formatCode>0</c:formatCode>
                <c:ptCount val="25"/>
                <c:pt idx="0">
                  <c:v>7.9638752052545154</c:v>
                </c:pt>
                <c:pt idx="1">
                  <c:v>6.8144499178981937</c:v>
                </c:pt>
                <c:pt idx="2">
                  <c:v>7.1428571428571423</c:v>
                </c:pt>
                <c:pt idx="3">
                  <c:v>6.6502463054187197</c:v>
                </c:pt>
                <c:pt idx="4">
                  <c:v>7.8817733990147785</c:v>
                </c:pt>
                <c:pt idx="5">
                  <c:v>7.2249589490968793</c:v>
                </c:pt>
                <c:pt idx="6">
                  <c:v>7.6354679802955667</c:v>
                </c:pt>
                <c:pt idx="7">
                  <c:v>8.4564860426929389</c:v>
                </c:pt>
                <c:pt idx="8">
                  <c:v>6.6502463054187197</c:v>
                </c:pt>
                <c:pt idx="9">
                  <c:v>8.1280788177339893</c:v>
                </c:pt>
                <c:pt idx="10">
                  <c:v>8.4564860426929389</c:v>
                </c:pt>
                <c:pt idx="11">
                  <c:v>5.8292282430213467</c:v>
                </c:pt>
                <c:pt idx="12">
                  <c:v>6.486042692939245</c:v>
                </c:pt>
                <c:pt idx="13">
                  <c:v>7.8817733990147785</c:v>
                </c:pt>
                <c:pt idx="14">
                  <c:v>9.0311986863711002</c:v>
                </c:pt>
                <c:pt idx="15">
                  <c:v>5.3366174055829223</c:v>
                </c:pt>
                <c:pt idx="16">
                  <c:v>6.6502463054187197</c:v>
                </c:pt>
                <c:pt idx="17">
                  <c:v>7.1428571428571423</c:v>
                </c:pt>
                <c:pt idx="18">
                  <c:v>5.9934318555008215</c:v>
                </c:pt>
                <c:pt idx="19">
                  <c:v>7.6354679802955667</c:v>
                </c:pt>
                <c:pt idx="20">
                  <c:v>7.9638752052545154</c:v>
                </c:pt>
                <c:pt idx="21">
                  <c:v>8.8669950738916263</c:v>
                </c:pt>
                <c:pt idx="22">
                  <c:v>7.5533661740558298</c:v>
                </c:pt>
                <c:pt idx="23">
                  <c:v>7.2249589490968793</c:v>
                </c:pt>
                <c:pt idx="24">
                  <c:v>6.403940886699508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Sheet1!$K$2:$K$26</c:f>
              <c:numCache>
                <c:formatCode>0</c:formatCode>
                <c:ptCount val="25"/>
                <c:pt idx="0">
                  <c:v>7.7996715927750415</c:v>
                </c:pt>
                <c:pt idx="1">
                  <c:v>7.0607553366174054</c:v>
                </c:pt>
                <c:pt idx="2">
                  <c:v>7.7175697865353037</c:v>
                </c:pt>
                <c:pt idx="3">
                  <c:v>8.7848932676518885</c:v>
                </c:pt>
                <c:pt idx="4">
                  <c:v>8.7848932676518885</c:v>
                </c:pt>
                <c:pt idx="5">
                  <c:v>9.6059113300492598</c:v>
                </c:pt>
                <c:pt idx="6">
                  <c:v>7.5533661740558298</c:v>
                </c:pt>
                <c:pt idx="7">
                  <c:v>7.8817733990147785</c:v>
                </c:pt>
                <c:pt idx="8">
                  <c:v>7.7175697865353037</c:v>
                </c:pt>
                <c:pt idx="9">
                  <c:v>9.1133004926108381</c:v>
                </c:pt>
                <c:pt idx="10">
                  <c:v>7.7175697865353037</c:v>
                </c:pt>
                <c:pt idx="11">
                  <c:v>7.5533661740558298</c:v>
                </c:pt>
                <c:pt idx="12">
                  <c:v>10.344827586206897</c:v>
                </c:pt>
                <c:pt idx="13">
                  <c:v>8.2101806239737272</c:v>
                </c:pt>
                <c:pt idx="14">
                  <c:v>10.180623973727423</c:v>
                </c:pt>
                <c:pt idx="15">
                  <c:v>7.5533661740558298</c:v>
                </c:pt>
                <c:pt idx="16">
                  <c:v>9.6880131362889994</c:v>
                </c:pt>
                <c:pt idx="17">
                  <c:v>9.277504105090312</c:v>
                </c:pt>
                <c:pt idx="18">
                  <c:v>9.1133004926108381</c:v>
                </c:pt>
                <c:pt idx="19">
                  <c:v>11.986863711001643</c:v>
                </c:pt>
                <c:pt idx="20">
                  <c:v>8.5385878489326767</c:v>
                </c:pt>
                <c:pt idx="21">
                  <c:v>10.098522167487685</c:v>
                </c:pt>
                <c:pt idx="22">
                  <c:v>8.8669950738916263</c:v>
                </c:pt>
                <c:pt idx="23">
                  <c:v>8.9490968801313624</c:v>
                </c:pt>
                <c:pt idx="24">
                  <c:v>9.6880131362889994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Sheet1!$L$2:$L$26</c:f>
              <c:numCache>
                <c:formatCode>0</c:formatCode>
                <c:ptCount val="25"/>
                <c:pt idx="0">
                  <c:v>16.174055829228244</c:v>
                </c:pt>
                <c:pt idx="1">
                  <c:v>17.980295566502463</c:v>
                </c:pt>
                <c:pt idx="2">
                  <c:v>17.405582922824301</c:v>
                </c:pt>
                <c:pt idx="3">
                  <c:v>17.569786535303777</c:v>
                </c:pt>
                <c:pt idx="4">
                  <c:v>17.980295566502463</c:v>
                </c:pt>
                <c:pt idx="5">
                  <c:v>19.950738916256157</c:v>
                </c:pt>
                <c:pt idx="6">
                  <c:v>18.96551724137931</c:v>
                </c:pt>
                <c:pt idx="7">
                  <c:v>20.032840722495894</c:v>
                </c:pt>
                <c:pt idx="8">
                  <c:v>18.390804597701148</c:v>
                </c:pt>
                <c:pt idx="9">
                  <c:v>19.540229885057471</c:v>
                </c:pt>
                <c:pt idx="10">
                  <c:v>19.950738916256157</c:v>
                </c:pt>
                <c:pt idx="11">
                  <c:v>20.689655172413794</c:v>
                </c:pt>
                <c:pt idx="12">
                  <c:v>21.756978653530378</c:v>
                </c:pt>
                <c:pt idx="13">
                  <c:v>23.152709359605911</c:v>
                </c:pt>
                <c:pt idx="14">
                  <c:v>23.727422003284072</c:v>
                </c:pt>
                <c:pt idx="15">
                  <c:v>19.047619047619047</c:v>
                </c:pt>
                <c:pt idx="16">
                  <c:v>22.413793103448278</c:v>
                </c:pt>
                <c:pt idx="17">
                  <c:v>21.674876847290641</c:v>
                </c:pt>
                <c:pt idx="18">
                  <c:v>22.003284072249592</c:v>
                </c:pt>
                <c:pt idx="19">
                  <c:v>23.070607553366173</c:v>
                </c:pt>
                <c:pt idx="20">
                  <c:v>22.660098522167488</c:v>
                </c:pt>
                <c:pt idx="21">
                  <c:v>22.33169129720854</c:v>
                </c:pt>
                <c:pt idx="22">
                  <c:v>25.69786535303777</c:v>
                </c:pt>
                <c:pt idx="23">
                  <c:v>22.906403940886698</c:v>
                </c:pt>
                <c:pt idx="24">
                  <c:v>21.182266009852217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nepoznám tento šport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dLbl>
              <c:idx val="4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74B3-467A-A00E-40323C419390}"/>
                </c:ext>
              </c:extLst>
            </c:dLbl>
            <c:dLbl>
              <c:idx val="13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74B3-467A-A00E-40323C419390}"/>
                </c:ext>
              </c:extLst>
            </c:dLbl>
            <c:dLbl>
              <c:idx val="14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74B3-467A-A00E-40323C419390}"/>
                </c:ext>
              </c:extLst>
            </c:dLbl>
            <c:dLbl>
              <c:idx val="15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74B3-467A-A00E-40323C41939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bowling</c:v>
                </c:pt>
                <c:pt idx="1">
                  <c:v>lukostreľba</c:v>
                </c:pt>
                <c:pt idx="2">
                  <c:v>veslovanie</c:v>
                </c:pt>
                <c:pt idx="3">
                  <c:v>kanoistika</c:v>
                </c:pt>
                <c:pt idx="4">
                  <c:v>rýchlokorčuľovanie</c:v>
                </c:pt>
                <c:pt idx="5">
                  <c:v>šípky</c:v>
                </c:pt>
                <c:pt idx="6">
                  <c:v>triatlon</c:v>
                </c:pt>
                <c:pt idx="7">
                  <c:v>golf</c:v>
                </c:pt>
                <c:pt idx="8">
                  <c:v>squash</c:v>
                </c:pt>
                <c:pt idx="9">
                  <c:v>biliard</c:v>
                </c:pt>
                <c:pt idx="10">
                  <c:v>karate</c:v>
                </c:pt>
                <c:pt idx="11">
                  <c:v>moderný päťboj</c:v>
                </c:pt>
                <c:pt idx="12">
                  <c:v>preťahovanie lanom</c:v>
                </c:pt>
                <c:pt idx="13">
                  <c:v>streľba</c:v>
                </c:pt>
                <c:pt idx="14">
                  <c:v>športové rybárstvo</c:v>
                </c:pt>
                <c:pt idx="15">
                  <c:v>soft tenis</c:v>
                </c:pt>
                <c:pt idx="16">
                  <c:v>vodné záchranárstvo</c:v>
                </c:pt>
                <c:pt idx="17">
                  <c:v>pólo</c:v>
                </c:pt>
                <c:pt idx="18">
                  <c:v>basebal</c:v>
                </c:pt>
                <c:pt idx="19">
                  <c:v>rybolovná technika</c:v>
                </c:pt>
                <c:pt idx="20">
                  <c:v>surfovanie</c:v>
                </c:pt>
                <c:pt idx="21">
                  <c:v>vodné lyžovanie</c:v>
                </c:pt>
                <c:pt idx="22">
                  <c:v>kulturistika a fitnes</c:v>
                </c:pt>
                <c:pt idx="23">
                  <c:v>športy s lietajúcim diskom</c:v>
                </c:pt>
                <c:pt idx="24">
                  <c:v>petang</c:v>
                </c:pt>
              </c:strCache>
            </c:strRef>
          </c:cat>
          <c:val>
            <c:numRef>
              <c:f>Sheet1!$M$2:$M$26</c:f>
              <c:numCache>
                <c:formatCode>0</c:formatCode>
                <c:ptCount val="25"/>
                <c:pt idx="0">
                  <c:v>9.1133004926108381</c:v>
                </c:pt>
                <c:pt idx="1">
                  <c:v>8.292282430213465</c:v>
                </c:pt>
                <c:pt idx="2">
                  <c:v>8.5385878489326767</c:v>
                </c:pt>
                <c:pt idx="3">
                  <c:v>8.7027914614121507</c:v>
                </c:pt>
                <c:pt idx="4">
                  <c:v>8.1280788177339893</c:v>
                </c:pt>
                <c:pt idx="5">
                  <c:v>8.7848932676518885</c:v>
                </c:pt>
                <c:pt idx="6">
                  <c:v>11.740558292282429</c:v>
                </c:pt>
                <c:pt idx="7">
                  <c:v>8.292282430213465</c:v>
                </c:pt>
                <c:pt idx="8">
                  <c:v>17.569786535303777</c:v>
                </c:pt>
                <c:pt idx="9">
                  <c:v>9.8522167487684733</c:v>
                </c:pt>
                <c:pt idx="10">
                  <c:v>8.1280788177339893</c:v>
                </c:pt>
                <c:pt idx="11">
                  <c:v>13.957307060755337</c:v>
                </c:pt>
                <c:pt idx="12">
                  <c:v>9.6059113300492598</c:v>
                </c:pt>
                <c:pt idx="13">
                  <c:v>7.5533661740558298</c:v>
                </c:pt>
                <c:pt idx="14">
                  <c:v>9.277504105090312</c:v>
                </c:pt>
                <c:pt idx="15">
                  <c:v>26.847290640394089</c:v>
                </c:pt>
                <c:pt idx="16">
                  <c:v>14.532019704433496</c:v>
                </c:pt>
                <c:pt idx="17">
                  <c:v>13.136288998357964</c:v>
                </c:pt>
                <c:pt idx="18">
                  <c:v>15.270935960591133</c:v>
                </c:pt>
                <c:pt idx="19">
                  <c:v>12.233169129720855</c:v>
                </c:pt>
                <c:pt idx="20">
                  <c:v>10.755336617405582</c:v>
                </c:pt>
                <c:pt idx="21">
                  <c:v>9.0311986863711002</c:v>
                </c:pt>
                <c:pt idx="22">
                  <c:v>8.1280788177339893</c:v>
                </c:pt>
                <c:pt idx="23">
                  <c:v>15.10673234811166</c:v>
                </c:pt>
                <c:pt idx="24">
                  <c:v>22.988505747126435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4B3-467A-A00E-40323C41939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04390592"/>
        <c:axId val="204391152"/>
      </c:barChart>
      <c:catAx>
        <c:axId val="204390592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204391152"/>
        <c:crosses val="autoZero"/>
        <c:auto val="1"/>
        <c:lblAlgn val="ctr"/>
        <c:lblOffset val="100"/>
        <c:noMultiLvlLbl val="0"/>
      </c:catAx>
      <c:valAx>
        <c:axId val="204391152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2043905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152818665545175"/>
          <c:y val="2.25337373268998E-2"/>
          <c:w val="0.82914790908592217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Sheet1!$B$2:$B$26</c:f>
              <c:numCache>
                <c:formatCode>0</c:formatCode>
                <c:ptCount val="25"/>
                <c:pt idx="0">
                  <c:v>4.5977011494252871</c:v>
                </c:pt>
                <c:pt idx="1">
                  <c:v>4.6798029556650249</c:v>
                </c:pt>
                <c:pt idx="2">
                  <c:v>3.201970443349754</c:v>
                </c:pt>
                <c:pt idx="3">
                  <c:v>4.4334975369458132</c:v>
                </c:pt>
                <c:pt idx="4">
                  <c:v>4.4334975369458132</c:v>
                </c:pt>
                <c:pt idx="5">
                  <c:v>4.2692939244663384</c:v>
                </c:pt>
                <c:pt idx="6">
                  <c:v>3.7766830870279149</c:v>
                </c:pt>
                <c:pt idx="7">
                  <c:v>3.6945812807881775</c:v>
                </c:pt>
                <c:pt idx="8">
                  <c:v>4.2692939244663384</c:v>
                </c:pt>
                <c:pt idx="9">
                  <c:v>3.4482758620689653</c:v>
                </c:pt>
                <c:pt idx="10">
                  <c:v>4.3513957307060753</c:v>
                </c:pt>
                <c:pt idx="11">
                  <c:v>3.4482758620689653</c:v>
                </c:pt>
                <c:pt idx="12">
                  <c:v>3.1198686371100166</c:v>
                </c:pt>
                <c:pt idx="13">
                  <c:v>3.0377668308702792</c:v>
                </c:pt>
                <c:pt idx="14">
                  <c:v>2.3809523809523809</c:v>
                </c:pt>
                <c:pt idx="15">
                  <c:v>3.284072249589491</c:v>
                </c:pt>
                <c:pt idx="16">
                  <c:v>4.4334975369458132</c:v>
                </c:pt>
                <c:pt idx="17">
                  <c:v>2.3809523809523809</c:v>
                </c:pt>
                <c:pt idx="18">
                  <c:v>2.6272577996715927</c:v>
                </c:pt>
                <c:pt idx="19">
                  <c:v>3.3661740558292284</c:v>
                </c:pt>
                <c:pt idx="20">
                  <c:v>2.1346469622331692</c:v>
                </c:pt>
                <c:pt idx="21">
                  <c:v>3.9408866995073892</c:v>
                </c:pt>
                <c:pt idx="22">
                  <c:v>1.8062397372742198</c:v>
                </c:pt>
                <c:pt idx="23">
                  <c:v>2.9556650246305418</c:v>
                </c:pt>
                <c:pt idx="24">
                  <c:v>2.1346469622331692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Sheet1!$C$2:$C$26</c:f>
              <c:numCache>
                <c:formatCode>0</c:formatCode>
                <c:ptCount val="25"/>
                <c:pt idx="0">
                  <c:v>2.5451559934318557</c:v>
                </c:pt>
                <c:pt idx="1">
                  <c:v>2.8735632183908044</c:v>
                </c:pt>
                <c:pt idx="2">
                  <c:v>2.5451559934318557</c:v>
                </c:pt>
                <c:pt idx="3">
                  <c:v>2.5451559934318557</c:v>
                </c:pt>
                <c:pt idx="4">
                  <c:v>3.3661740558292284</c:v>
                </c:pt>
                <c:pt idx="5">
                  <c:v>2.5451559934318557</c:v>
                </c:pt>
                <c:pt idx="6">
                  <c:v>3.201970443349754</c:v>
                </c:pt>
                <c:pt idx="7">
                  <c:v>2.7093596059113301</c:v>
                </c:pt>
                <c:pt idx="8">
                  <c:v>3.284072249589491</c:v>
                </c:pt>
                <c:pt idx="9">
                  <c:v>2.7093596059113301</c:v>
                </c:pt>
                <c:pt idx="10">
                  <c:v>2.8735632183908044</c:v>
                </c:pt>
                <c:pt idx="11">
                  <c:v>2.9556650246305418</c:v>
                </c:pt>
                <c:pt idx="12">
                  <c:v>2.1346469622331692</c:v>
                </c:pt>
                <c:pt idx="13">
                  <c:v>1.8062397372742198</c:v>
                </c:pt>
                <c:pt idx="14">
                  <c:v>1.8062397372742198</c:v>
                </c:pt>
                <c:pt idx="15">
                  <c:v>2.0525451559934318</c:v>
                </c:pt>
                <c:pt idx="16">
                  <c:v>2.7914614121510675</c:v>
                </c:pt>
                <c:pt idx="17">
                  <c:v>1.7241379310344827</c:v>
                </c:pt>
                <c:pt idx="18">
                  <c:v>1.8062397372742198</c:v>
                </c:pt>
                <c:pt idx="19">
                  <c:v>2.4630541871921183</c:v>
                </c:pt>
                <c:pt idx="20">
                  <c:v>1.3136288998357963</c:v>
                </c:pt>
                <c:pt idx="21">
                  <c:v>2.1346469622331692</c:v>
                </c:pt>
                <c:pt idx="22">
                  <c:v>1.8883415435139574</c:v>
                </c:pt>
                <c:pt idx="23">
                  <c:v>2.0525451559934318</c:v>
                </c:pt>
                <c:pt idx="24">
                  <c:v>1.0673234811165846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Sheet1!$D$2:$D$26</c:f>
              <c:numCache>
                <c:formatCode>0</c:formatCode>
                <c:ptCount val="25"/>
                <c:pt idx="0">
                  <c:v>3.201970443349754</c:v>
                </c:pt>
                <c:pt idx="1">
                  <c:v>3.6124794745484397</c:v>
                </c:pt>
                <c:pt idx="2">
                  <c:v>3.4482758620689653</c:v>
                </c:pt>
                <c:pt idx="3">
                  <c:v>1.9704433497536946</c:v>
                </c:pt>
                <c:pt idx="4">
                  <c:v>3.5303776683087027</c:v>
                </c:pt>
                <c:pt idx="5">
                  <c:v>2.6272577996715927</c:v>
                </c:pt>
                <c:pt idx="6">
                  <c:v>2.3809523809523809</c:v>
                </c:pt>
                <c:pt idx="7">
                  <c:v>2.8735632183908044</c:v>
                </c:pt>
                <c:pt idx="8">
                  <c:v>3.0377668308702792</c:v>
                </c:pt>
                <c:pt idx="9">
                  <c:v>1.9704433497536946</c:v>
                </c:pt>
                <c:pt idx="10">
                  <c:v>3.284072249589491</c:v>
                </c:pt>
                <c:pt idx="11">
                  <c:v>2.6272577996715927</c:v>
                </c:pt>
                <c:pt idx="12">
                  <c:v>2.3809523809523809</c:v>
                </c:pt>
                <c:pt idx="13">
                  <c:v>2.1346469622331692</c:v>
                </c:pt>
                <c:pt idx="14">
                  <c:v>2.1346469622331692</c:v>
                </c:pt>
                <c:pt idx="15">
                  <c:v>2.4630541871921183</c:v>
                </c:pt>
                <c:pt idx="16">
                  <c:v>2.3809523809523809</c:v>
                </c:pt>
                <c:pt idx="17">
                  <c:v>1.4778325123152709</c:v>
                </c:pt>
                <c:pt idx="18">
                  <c:v>1.8883415435139574</c:v>
                </c:pt>
                <c:pt idx="19">
                  <c:v>1.8062397372742198</c:v>
                </c:pt>
                <c:pt idx="20">
                  <c:v>1.8062397372742198</c:v>
                </c:pt>
                <c:pt idx="21">
                  <c:v>1.8062397372742198</c:v>
                </c:pt>
                <c:pt idx="22">
                  <c:v>1.2315270935960592</c:v>
                </c:pt>
                <c:pt idx="23">
                  <c:v>1.9704433497536946</c:v>
                </c:pt>
                <c:pt idx="24">
                  <c:v>0.98522167487684731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Sheet1!$E$2:$E$26</c:f>
              <c:numCache>
                <c:formatCode>0</c:formatCode>
                <c:ptCount val="25"/>
                <c:pt idx="0">
                  <c:v>5.1724137931034484</c:v>
                </c:pt>
                <c:pt idx="1">
                  <c:v>4.5155993431855501</c:v>
                </c:pt>
                <c:pt idx="2">
                  <c:v>4.0229885057471266</c:v>
                </c:pt>
                <c:pt idx="3">
                  <c:v>4.0229885057471266</c:v>
                </c:pt>
                <c:pt idx="4">
                  <c:v>4.4334975369458132</c:v>
                </c:pt>
                <c:pt idx="5">
                  <c:v>4.7619047619047619</c:v>
                </c:pt>
                <c:pt idx="6">
                  <c:v>4.1050903119868636</c:v>
                </c:pt>
                <c:pt idx="7">
                  <c:v>4.2692939244663384</c:v>
                </c:pt>
                <c:pt idx="8">
                  <c:v>5.2545155993431854</c:v>
                </c:pt>
                <c:pt idx="9">
                  <c:v>3.4482758620689653</c:v>
                </c:pt>
                <c:pt idx="10">
                  <c:v>3.5303776683087027</c:v>
                </c:pt>
                <c:pt idx="11">
                  <c:v>4.0229885057471266</c:v>
                </c:pt>
                <c:pt idx="12">
                  <c:v>2.3809523809523809</c:v>
                </c:pt>
                <c:pt idx="13">
                  <c:v>3.6945812807881775</c:v>
                </c:pt>
                <c:pt idx="14">
                  <c:v>2.7914614121510675</c:v>
                </c:pt>
                <c:pt idx="15">
                  <c:v>4.1050903119868636</c:v>
                </c:pt>
                <c:pt idx="16">
                  <c:v>2.9556650246305418</c:v>
                </c:pt>
                <c:pt idx="17">
                  <c:v>2.1346469622331692</c:v>
                </c:pt>
                <c:pt idx="18">
                  <c:v>1.9704433497536946</c:v>
                </c:pt>
                <c:pt idx="19">
                  <c:v>2.2988505747126435</c:v>
                </c:pt>
                <c:pt idx="20">
                  <c:v>2.2167487684729066</c:v>
                </c:pt>
                <c:pt idx="21">
                  <c:v>3.1198686371100166</c:v>
                </c:pt>
                <c:pt idx="22">
                  <c:v>2.2167487684729066</c:v>
                </c:pt>
                <c:pt idx="23">
                  <c:v>3.284072249589491</c:v>
                </c:pt>
                <c:pt idx="24">
                  <c:v>2.2988505747126435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Sheet1!$F$2:$F$26</c:f>
              <c:numCache>
                <c:formatCode>0</c:formatCode>
                <c:ptCount val="25"/>
                <c:pt idx="0">
                  <c:v>5.7471264367816088</c:v>
                </c:pt>
                <c:pt idx="1">
                  <c:v>5.1724137931034484</c:v>
                </c:pt>
                <c:pt idx="2">
                  <c:v>4.4334975369458132</c:v>
                </c:pt>
                <c:pt idx="3">
                  <c:v>5.0082101806239736</c:v>
                </c:pt>
                <c:pt idx="4">
                  <c:v>4.6798029556650249</c:v>
                </c:pt>
                <c:pt idx="5">
                  <c:v>6.8144499178981937</c:v>
                </c:pt>
                <c:pt idx="6">
                  <c:v>4.5155993431855501</c:v>
                </c:pt>
                <c:pt idx="7">
                  <c:v>4.9261083743842367</c:v>
                </c:pt>
                <c:pt idx="8">
                  <c:v>5.8292282430213467</c:v>
                </c:pt>
                <c:pt idx="9">
                  <c:v>4.8440065681444997</c:v>
                </c:pt>
                <c:pt idx="10">
                  <c:v>4.3513957307060753</c:v>
                </c:pt>
                <c:pt idx="11">
                  <c:v>5.0082101806239736</c:v>
                </c:pt>
                <c:pt idx="12">
                  <c:v>4.1871921182266005</c:v>
                </c:pt>
                <c:pt idx="13">
                  <c:v>3.6945812807881775</c:v>
                </c:pt>
                <c:pt idx="14">
                  <c:v>3.6945812807881775</c:v>
                </c:pt>
                <c:pt idx="15">
                  <c:v>4.4334975369458132</c:v>
                </c:pt>
                <c:pt idx="16">
                  <c:v>5.3366174055829223</c:v>
                </c:pt>
                <c:pt idx="17">
                  <c:v>3.4482758620689653</c:v>
                </c:pt>
                <c:pt idx="18">
                  <c:v>3.201970443349754</c:v>
                </c:pt>
                <c:pt idx="19">
                  <c:v>3.4482758620689653</c:v>
                </c:pt>
                <c:pt idx="20">
                  <c:v>3.0377668308702792</c:v>
                </c:pt>
                <c:pt idx="21">
                  <c:v>4.3513957307060753</c:v>
                </c:pt>
                <c:pt idx="22">
                  <c:v>1.6420361247947455</c:v>
                </c:pt>
                <c:pt idx="23">
                  <c:v>4.1871921182266005</c:v>
                </c:pt>
                <c:pt idx="24">
                  <c:v>2.8735632183908044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Sheet1!$G$2:$G$26</c:f>
              <c:numCache>
                <c:formatCode>0</c:formatCode>
                <c:ptCount val="25"/>
                <c:pt idx="0">
                  <c:v>11.247947454844006</c:v>
                </c:pt>
                <c:pt idx="1">
                  <c:v>11.16584564860427</c:v>
                </c:pt>
                <c:pt idx="2">
                  <c:v>9.277504105090312</c:v>
                </c:pt>
                <c:pt idx="3">
                  <c:v>9.4417077175697859</c:v>
                </c:pt>
                <c:pt idx="4">
                  <c:v>11.330049261083744</c:v>
                </c:pt>
                <c:pt idx="5">
                  <c:v>11.16584564860427</c:v>
                </c:pt>
                <c:pt idx="6">
                  <c:v>10.426929392446633</c:v>
                </c:pt>
                <c:pt idx="7">
                  <c:v>11.083743842364532</c:v>
                </c:pt>
                <c:pt idx="8">
                  <c:v>8.5385878489326767</c:v>
                </c:pt>
                <c:pt idx="9">
                  <c:v>7.9638752052545154</c:v>
                </c:pt>
                <c:pt idx="10">
                  <c:v>10.098522167487685</c:v>
                </c:pt>
                <c:pt idx="11">
                  <c:v>10.83743842364532</c:v>
                </c:pt>
                <c:pt idx="12">
                  <c:v>8.0459770114942533</c:v>
                </c:pt>
                <c:pt idx="13">
                  <c:v>9.4417077175697859</c:v>
                </c:pt>
                <c:pt idx="14">
                  <c:v>6.8965517241379306</c:v>
                </c:pt>
                <c:pt idx="15">
                  <c:v>9.0311986863711002</c:v>
                </c:pt>
                <c:pt idx="16">
                  <c:v>9.1133004926108381</c:v>
                </c:pt>
                <c:pt idx="17">
                  <c:v>6.1576354679802954</c:v>
                </c:pt>
                <c:pt idx="18">
                  <c:v>6.7323481116584567</c:v>
                </c:pt>
                <c:pt idx="19">
                  <c:v>8.0459770114942533</c:v>
                </c:pt>
                <c:pt idx="20">
                  <c:v>7.2249589490968793</c:v>
                </c:pt>
                <c:pt idx="21">
                  <c:v>9.0311986863711002</c:v>
                </c:pt>
                <c:pt idx="22">
                  <c:v>5.2545155993431854</c:v>
                </c:pt>
                <c:pt idx="23">
                  <c:v>10.180623973727423</c:v>
                </c:pt>
                <c:pt idx="24">
                  <c:v>6.7323481116584567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Sheet1!$H$2:$H$26</c:f>
              <c:numCache>
                <c:formatCode>0</c:formatCode>
                <c:ptCount val="25"/>
                <c:pt idx="0">
                  <c:v>7.6354679802955667</c:v>
                </c:pt>
                <c:pt idx="1">
                  <c:v>7.0607553366174054</c:v>
                </c:pt>
                <c:pt idx="2">
                  <c:v>5.8292282430213467</c:v>
                </c:pt>
                <c:pt idx="3">
                  <c:v>7.389162561576355</c:v>
                </c:pt>
                <c:pt idx="4">
                  <c:v>7.0607553366174054</c:v>
                </c:pt>
                <c:pt idx="5">
                  <c:v>5.3366174055829223</c:v>
                </c:pt>
                <c:pt idx="6">
                  <c:v>6.8144499178981937</c:v>
                </c:pt>
                <c:pt idx="7">
                  <c:v>7.2249589490968793</c:v>
                </c:pt>
                <c:pt idx="8">
                  <c:v>5.8292282430213467</c:v>
                </c:pt>
                <c:pt idx="9">
                  <c:v>5.7471264367816088</c:v>
                </c:pt>
                <c:pt idx="10">
                  <c:v>7.9638752052545154</c:v>
                </c:pt>
                <c:pt idx="11">
                  <c:v>6.5681444991789819</c:v>
                </c:pt>
                <c:pt idx="12">
                  <c:v>4.8440065681444997</c:v>
                </c:pt>
                <c:pt idx="13">
                  <c:v>6.0755336617405584</c:v>
                </c:pt>
                <c:pt idx="14">
                  <c:v>5.0082101806239736</c:v>
                </c:pt>
                <c:pt idx="15">
                  <c:v>7.0607553366174054</c:v>
                </c:pt>
                <c:pt idx="16">
                  <c:v>6.486042692939245</c:v>
                </c:pt>
                <c:pt idx="17">
                  <c:v>4.7619047619047619</c:v>
                </c:pt>
                <c:pt idx="18">
                  <c:v>4.5977011494252871</c:v>
                </c:pt>
                <c:pt idx="19">
                  <c:v>4.6798029556650249</c:v>
                </c:pt>
                <c:pt idx="20">
                  <c:v>3.9408866995073892</c:v>
                </c:pt>
                <c:pt idx="21">
                  <c:v>5.500821018062398</c:v>
                </c:pt>
                <c:pt idx="22">
                  <c:v>3.4482758620689653</c:v>
                </c:pt>
                <c:pt idx="23">
                  <c:v>6.0755336617405584</c:v>
                </c:pt>
                <c:pt idx="24">
                  <c:v>4.5155993431855501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Sheet1!$I$2:$I$26</c:f>
              <c:numCache>
                <c:formatCode>0</c:formatCode>
                <c:ptCount val="25"/>
                <c:pt idx="0">
                  <c:v>7.7175697865353037</c:v>
                </c:pt>
                <c:pt idx="1">
                  <c:v>8.3743842364532011</c:v>
                </c:pt>
                <c:pt idx="2">
                  <c:v>5.9113300492610836</c:v>
                </c:pt>
                <c:pt idx="3">
                  <c:v>6.3218390804597711</c:v>
                </c:pt>
                <c:pt idx="4">
                  <c:v>7.6354679802955667</c:v>
                </c:pt>
                <c:pt idx="5">
                  <c:v>7.9638752052545154</c:v>
                </c:pt>
                <c:pt idx="6">
                  <c:v>7.3070607553366171</c:v>
                </c:pt>
                <c:pt idx="7">
                  <c:v>8.1280788177339893</c:v>
                </c:pt>
                <c:pt idx="8">
                  <c:v>7.7996715927750415</c:v>
                </c:pt>
                <c:pt idx="9">
                  <c:v>7.1428571428571423</c:v>
                </c:pt>
                <c:pt idx="10">
                  <c:v>7.2249589490968793</c:v>
                </c:pt>
                <c:pt idx="11">
                  <c:v>8.4564860426929389</c:v>
                </c:pt>
                <c:pt idx="12">
                  <c:v>5.6650246305418719</c:v>
                </c:pt>
                <c:pt idx="13">
                  <c:v>6.2397372742200332</c:v>
                </c:pt>
                <c:pt idx="14">
                  <c:v>5.6650246305418719</c:v>
                </c:pt>
                <c:pt idx="15">
                  <c:v>6.9786535303776684</c:v>
                </c:pt>
                <c:pt idx="16">
                  <c:v>6.1576354679802954</c:v>
                </c:pt>
                <c:pt idx="17">
                  <c:v>4.0229885057471266</c:v>
                </c:pt>
                <c:pt idx="18">
                  <c:v>4.5977011494252871</c:v>
                </c:pt>
                <c:pt idx="19">
                  <c:v>6.0755336617405584</c:v>
                </c:pt>
                <c:pt idx="20">
                  <c:v>5.0903119868637114</c:v>
                </c:pt>
                <c:pt idx="21">
                  <c:v>7.7996715927750415</c:v>
                </c:pt>
                <c:pt idx="22">
                  <c:v>3.1198686371100166</c:v>
                </c:pt>
                <c:pt idx="23">
                  <c:v>6.5681444991789819</c:v>
                </c:pt>
                <c:pt idx="24">
                  <c:v>5.1724137931034484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Sheet1!$J$2:$J$26</c:f>
              <c:numCache>
                <c:formatCode>0</c:formatCode>
                <c:ptCount val="25"/>
                <c:pt idx="0">
                  <c:v>8.4564860426929389</c:v>
                </c:pt>
                <c:pt idx="1">
                  <c:v>7.9638752052545154</c:v>
                </c:pt>
                <c:pt idx="2">
                  <c:v>6.5681444991789819</c:v>
                </c:pt>
                <c:pt idx="3">
                  <c:v>7.4712643678160928</c:v>
                </c:pt>
                <c:pt idx="4">
                  <c:v>7.1428571428571423</c:v>
                </c:pt>
                <c:pt idx="5">
                  <c:v>8.4564860426929389</c:v>
                </c:pt>
                <c:pt idx="6">
                  <c:v>8.4564860426929389</c:v>
                </c:pt>
                <c:pt idx="7">
                  <c:v>7.7175697865353037</c:v>
                </c:pt>
                <c:pt idx="8">
                  <c:v>7.5533661740558298</c:v>
                </c:pt>
                <c:pt idx="9">
                  <c:v>6.6502463054187197</c:v>
                </c:pt>
                <c:pt idx="10">
                  <c:v>8.4564860426929389</c:v>
                </c:pt>
                <c:pt idx="11">
                  <c:v>7.1428571428571423</c:v>
                </c:pt>
                <c:pt idx="12">
                  <c:v>5.9934318555008215</c:v>
                </c:pt>
                <c:pt idx="13">
                  <c:v>6.6502463054187197</c:v>
                </c:pt>
                <c:pt idx="14">
                  <c:v>5.0903119868637114</c:v>
                </c:pt>
                <c:pt idx="15">
                  <c:v>7.8817733990147785</c:v>
                </c:pt>
                <c:pt idx="16">
                  <c:v>7.7175697865353037</c:v>
                </c:pt>
                <c:pt idx="17">
                  <c:v>3.7766830870279149</c:v>
                </c:pt>
                <c:pt idx="18">
                  <c:v>5.0903119868637114</c:v>
                </c:pt>
                <c:pt idx="19">
                  <c:v>6.8965517241379306</c:v>
                </c:pt>
                <c:pt idx="20">
                  <c:v>4.0229885057471266</c:v>
                </c:pt>
                <c:pt idx="21">
                  <c:v>6.9786535303776684</c:v>
                </c:pt>
                <c:pt idx="22">
                  <c:v>2.1346469622331692</c:v>
                </c:pt>
                <c:pt idx="23">
                  <c:v>8.0459770114942533</c:v>
                </c:pt>
                <c:pt idx="24">
                  <c:v>3.5303776683087027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Sheet1!$K$2:$K$26</c:f>
              <c:numCache>
                <c:formatCode>0</c:formatCode>
                <c:ptCount val="25"/>
                <c:pt idx="0">
                  <c:v>9.6059113300492598</c:v>
                </c:pt>
                <c:pt idx="1">
                  <c:v>9.6880131362889994</c:v>
                </c:pt>
                <c:pt idx="2">
                  <c:v>9.5238095238095237</c:v>
                </c:pt>
                <c:pt idx="3">
                  <c:v>7.7175697865353037</c:v>
                </c:pt>
                <c:pt idx="4">
                  <c:v>11.001642036124796</c:v>
                </c:pt>
                <c:pt idx="5">
                  <c:v>11.904761904761903</c:v>
                </c:pt>
                <c:pt idx="6">
                  <c:v>9.6880131362889994</c:v>
                </c:pt>
                <c:pt idx="7">
                  <c:v>10.098522167487685</c:v>
                </c:pt>
                <c:pt idx="8">
                  <c:v>10.180623973727423</c:v>
                </c:pt>
                <c:pt idx="9">
                  <c:v>8.6206896551724146</c:v>
                </c:pt>
                <c:pt idx="10">
                  <c:v>10.426929392446633</c:v>
                </c:pt>
                <c:pt idx="11">
                  <c:v>11.658456486042693</c:v>
                </c:pt>
                <c:pt idx="12">
                  <c:v>7.6354679802955667</c:v>
                </c:pt>
                <c:pt idx="13">
                  <c:v>9.7701149425287355</c:v>
                </c:pt>
                <c:pt idx="14">
                  <c:v>7.8817733990147785</c:v>
                </c:pt>
                <c:pt idx="15">
                  <c:v>9.3596059113300498</c:v>
                </c:pt>
                <c:pt idx="16">
                  <c:v>10.016420361247947</c:v>
                </c:pt>
                <c:pt idx="17">
                  <c:v>6.3218390804597711</c:v>
                </c:pt>
                <c:pt idx="18">
                  <c:v>8.6206896551724146</c:v>
                </c:pt>
                <c:pt idx="19">
                  <c:v>8.7848932676518885</c:v>
                </c:pt>
                <c:pt idx="20">
                  <c:v>8.4564860426929389</c:v>
                </c:pt>
                <c:pt idx="21">
                  <c:v>11.247947454844006</c:v>
                </c:pt>
                <c:pt idx="22">
                  <c:v>6.6502463054187197</c:v>
                </c:pt>
                <c:pt idx="23">
                  <c:v>12.233169129720855</c:v>
                </c:pt>
                <c:pt idx="24">
                  <c:v>8.4564860426929389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Sheet1!$L$2:$L$26</c:f>
              <c:numCache>
                <c:formatCode>0</c:formatCode>
                <c:ptCount val="25"/>
                <c:pt idx="0">
                  <c:v>24.958949096880133</c:v>
                </c:pt>
                <c:pt idx="1">
                  <c:v>25.369458128078819</c:v>
                </c:pt>
                <c:pt idx="2">
                  <c:v>20.19704433497537</c:v>
                </c:pt>
                <c:pt idx="3">
                  <c:v>22.413793103448278</c:v>
                </c:pt>
                <c:pt idx="4">
                  <c:v>25.123152709359609</c:v>
                </c:pt>
                <c:pt idx="5">
                  <c:v>25.123152709359609</c:v>
                </c:pt>
                <c:pt idx="6">
                  <c:v>23.891625615763548</c:v>
                </c:pt>
                <c:pt idx="7">
                  <c:v>25.369458128078819</c:v>
                </c:pt>
                <c:pt idx="8">
                  <c:v>28.160919540229884</c:v>
                </c:pt>
                <c:pt idx="9">
                  <c:v>22.742200328407225</c:v>
                </c:pt>
                <c:pt idx="10">
                  <c:v>28.407224958949094</c:v>
                </c:pt>
                <c:pt idx="11">
                  <c:v>28.899835796387517</c:v>
                </c:pt>
                <c:pt idx="12">
                  <c:v>25.041050903119871</c:v>
                </c:pt>
                <c:pt idx="13">
                  <c:v>25.533661740558294</c:v>
                </c:pt>
                <c:pt idx="14">
                  <c:v>22.495894909688012</c:v>
                </c:pt>
                <c:pt idx="15">
                  <c:v>30.131362889983581</c:v>
                </c:pt>
                <c:pt idx="16">
                  <c:v>33.333333333333329</c:v>
                </c:pt>
                <c:pt idx="17">
                  <c:v>21.592775041050906</c:v>
                </c:pt>
                <c:pt idx="18">
                  <c:v>21.346469622331689</c:v>
                </c:pt>
                <c:pt idx="19">
                  <c:v>25.862068965517242</c:v>
                </c:pt>
                <c:pt idx="20">
                  <c:v>21.756978653530378</c:v>
                </c:pt>
                <c:pt idx="21">
                  <c:v>33.41543513957307</c:v>
                </c:pt>
                <c:pt idx="22">
                  <c:v>20.361247947454846</c:v>
                </c:pt>
                <c:pt idx="23">
                  <c:v>32.348111658456489</c:v>
                </c:pt>
                <c:pt idx="24">
                  <c:v>22.003284072249592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nepoznám tento šport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dLbl>
              <c:idx val="2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22B-4FA5-8A17-DCA2D30B377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šerm</c:v>
                </c:pt>
                <c:pt idx="1">
                  <c:v>potápačské športy</c:v>
                </c:pt>
                <c:pt idx="2">
                  <c:v>softbal</c:v>
                </c:pt>
                <c:pt idx="3">
                  <c:v>curling</c:v>
                </c:pt>
                <c:pt idx="4">
                  <c:v>judo</c:v>
                </c:pt>
                <c:pt idx="5">
                  <c:v>športové lezenie</c:v>
                </c:pt>
                <c:pt idx="6">
                  <c:v>kriket</c:v>
                </c:pt>
                <c:pt idx="7">
                  <c:v>jachting</c:v>
                </c:pt>
                <c:pt idx="8">
                  <c:v>psie záprahy</c:v>
                </c:pt>
                <c:pt idx="9">
                  <c:v>dráhový golf</c:v>
                </c:pt>
                <c:pt idx="10">
                  <c:v>motocyklový šport</c:v>
                </c:pt>
                <c:pt idx="11">
                  <c:v>horolezectvo</c:v>
                </c:pt>
                <c:pt idx="12">
                  <c:v>aikido</c:v>
                </c:pt>
                <c:pt idx="13">
                  <c:v>boby a skeleton</c:v>
                </c:pt>
                <c:pt idx="14">
                  <c:v>ju-jitsu</c:v>
                </c:pt>
                <c:pt idx="15">
                  <c:v>skialpinizmus</c:v>
                </c:pt>
                <c:pt idx="16">
                  <c:v>automobilový šport</c:v>
                </c:pt>
                <c:pt idx="17">
                  <c:v>bandy hokej</c:v>
                </c:pt>
                <c:pt idx="18">
                  <c:v>ľadové kužele</c:v>
                </c:pt>
                <c:pt idx="19">
                  <c:v>taekwondo</c:v>
                </c:pt>
                <c:pt idx="20">
                  <c:v>lakros</c:v>
                </c:pt>
                <c:pt idx="21">
                  <c:v>vodný motorizmus</c:v>
                </c:pt>
                <c:pt idx="22">
                  <c:v>fistbal</c:v>
                </c:pt>
                <c:pt idx="23">
                  <c:v>silové športy</c:v>
                </c:pt>
                <c:pt idx="24">
                  <c:v>raketbal</c:v>
                </c:pt>
              </c:strCache>
            </c:strRef>
          </c:cat>
          <c:val>
            <c:numRef>
              <c:f>Sheet1!$M$2:$M$26</c:f>
              <c:numCache>
                <c:formatCode>0</c:formatCode>
                <c:ptCount val="25"/>
                <c:pt idx="0">
                  <c:v>9.1133004926108381</c:v>
                </c:pt>
                <c:pt idx="1">
                  <c:v>9.5238095238095237</c:v>
                </c:pt>
                <c:pt idx="2">
                  <c:v>25.041050903119871</c:v>
                </c:pt>
                <c:pt idx="3">
                  <c:v>21.264367816091951</c:v>
                </c:pt>
                <c:pt idx="4">
                  <c:v>10.262725779967159</c:v>
                </c:pt>
                <c:pt idx="5">
                  <c:v>9.0311986863711002</c:v>
                </c:pt>
                <c:pt idx="6">
                  <c:v>15.435139573070607</c:v>
                </c:pt>
                <c:pt idx="7">
                  <c:v>11.904761904761903</c:v>
                </c:pt>
                <c:pt idx="8">
                  <c:v>10.262725779967159</c:v>
                </c:pt>
                <c:pt idx="9">
                  <c:v>24.712643678160919</c:v>
                </c:pt>
                <c:pt idx="10">
                  <c:v>9.0311986863711002</c:v>
                </c:pt>
                <c:pt idx="11">
                  <c:v>8.3743842364532011</c:v>
                </c:pt>
                <c:pt idx="12">
                  <c:v>28.571428571428569</c:v>
                </c:pt>
                <c:pt idx="13">
                  <c:v>21.921182266009854</c:v>
                </c:pt>
                <c:pt idx="14">
                  <c:v>34.154351395730707</c:v>
                </c:pt>
                <c:pt idx="15">
                  <c:v>13.218390804597702</c:v>
                </c:pt>
                <c:pt idx="16">
                  <c:v>9.277504105090312</c:v>
                </c:pt>
                <c:pt idx="17">
                  <c:v>42.200328407224958</c:v>
                </c:pt>
                <c:pt idx="18">
                  <c:v>37.520525451559934</c:v>
                </c:pt>
                <c:pt idx="19">
                  <c:v>26.272577996715928</c:v>
                </c:pt>
                <c:pt idx="20">
                  <c:v>38.998357963875208</c:v>
                </c:pt>
                <c:pt idx="21">
                  <c:v>10.673234811165845</c:v>
                </c:pt>
                <c:pt idx="22">
                  <c:v>50.246305418719217</c:v>
                </c:pt>
                <c:pt idx="23">
                  <c:v>10.098522167487685</c:v>
                </c:pt>
                <c:pt idx="24">
                  <c:v>40.229885057471265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22B-4FA5-8A17-DCA2D30B377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11847088"/>
        <c:axId val="311889872"/>
      </c:barChart>
      <c:catAx>
        <c:axId val="311847088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311889872"/>
        <c:crosses val="autoZero"/>
        <c:auto val="1"/>
        <c:lblAlgn val="ctr"/>
        <c:lblOffset val="100"/>
        <c:noMultiLvlLbl val="0"/>
      </c:catAx>
      <c:valAx>
        <c:axId val="311889872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3118470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501151968403153"/>
          <c:y val="2.25337373268998E-2"/>
          <c:w val="0.82566457605734223"/>
          <c:h val="0.9693622850239129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6C973F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Sheet1!$B$2:$B$23</c:f>
              <c:numCache>
                <c:formatCode>0</c:formatCode>
                <c:ptCount val="22"/>
                <c:pt idx="0">
                  <c:v>3.5303776683087027</c:v>
                </c:pt>
                <c:pt idx="1">
                  <c:v>1.8883415435139574</c:v>
                </c:pt>
                <c:pt idx="2">
                  <c:v>1.8883415435139574</c:v>
                </c:pt>
                <c:pt idx="3">
                  <c:v>1.9704433497536946</c:v>
                </c:pt>
                <c:pt idx="4">
                  <c:v>3.284072249589491</c:v>
                </c:pt>
                <c:pt idx="5">
                  <c:v>1.8062397372742198</c:v>
                </c:pt>
                <c:pt idx="6">
                  <c:v>3.5303776683087027</c:v>
                </c:pt>
                <c:pt idx="7">
                  <c:v>3.3661740558292284</c:v>
                </c:pt>
                <c:pt idx="8">
                  <c:v>1.6420361247947455</c:v>
                </c:pt>
                <c:pt idx="9">
                  <c:v>2.9556650246305418</c:v>
                </c:pt>
                <c:pt idx="10">
                  <c:v>1.3136288998357963</c:v>
                </c:pt>
                <c:pt idx="11">
                  <c:v>2.7914614121510675</c:v>
                </c:pt>
                <c:pt idx="12">
                  <c:v>1.8062397372742198</c:v>
                </c:pt>
                <c:pt idx="13">
                  <c:v>1.9704433497536946</c:v>
                </c:pt>
                <c:pt idx="14">
                  <c:v>3.0377668308702792</c:v>
                </c:pt>
                <c:pt idx="15">
                  <c:v>1.5599343185550083</c:v>
                </c:pt>
                <c:pt idx="16">
                  <c:v>1.6420361247947455</c:v>
                </c:pt>
                <c:pt idx="17">
                  <c:v>1.5599343185550083</c:v>
                </c:pt>
                <c:pt idx="18">
                  <c:v>1.2315270935960592</c:v>
                </c:pt>
                <c:pt idx="19">
                  <c:v>2.0525451559934318</c:v>
                </c:pt>
                <c:pt idx="20">
                  <c:v>2.7914614121510675</c:v>
                </c:pt>
                <c:pt idx="21">
                  <c:v>2.2167487684729066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F9-463C-B59C-559D32F529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6C973F">
                <a:alpha val="80000"/>
              </a:srgbClr>
            </a:solidFill>
          </c:spPr>
          <c:invertIfNegative val="0"/>
          <c:dLbls>
            <c:dLbl>
              <c:idx val="1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DB8B-489A-9EE1-1E3DA8116123}"/>
                </c:ext>
              </c:extLst>
            </c:dLbl>
            <c:dLbl>
              <c:idx val="13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DB8B-489A-9EE1-1E3DA8116123}"/>
                </c:ext>
              </c:extLst>
            </c:dLbl>
            <c:dLbl>
              <c:idx val="14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DB8B-489A-9EE1-1E3DA8116123}"/>
                </c:ext>
              </c:extLst>
            </c:dLbl>
            <c:dLbl>
              <c:idx val="15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DB8B-489A-9EE1-1E3DA8116123}"/>
                </c:ext>
              </c:extLst>
            </c:dLbl>
            <c:dLbl>
              <c:idx val="2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DB8B-489A-9EE1-1E3DA81161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Sheet1!$C$2:$C$23</c:f>
              <c:numCache>
                <c:formatCode>0</c:formatCode>
                <c:ptCount val="22"/>
                <c:pt idx="0">
                  <c:v>2.2988505747126435</c:v>
                </c:pt>
                <c:pt idx="1">
                  <c:v>1.3957307060755337</c:v>
                </c:pt>
                <c:pt idx="2">
                  <c:v>1.9704433497536946</c:v>
                </c:pt>
                <c:pt idx="3">
                  <c:v>1.8883415435139574</c:v>
                </c:pt>
                <c:pt idx="4">
                  <c:v>1.6420361247947455</c:v>
                </c:pt>
                <c:pt idx="5">
                  <c:v>1.4778325123152709</c:v>
                </c:pt>
                <c:pt idx="6">
                  <c:v>2.2988505747126435</c:v>
                </c:pt>
                <c:pt idx="7">
                  <c:v>1.5599343185550083</c:v>
                </c:pt>
                <c:pt idx="8">
                  <c:v>1.2315270935960592</c:v>
                </c:pt>
                <c:pt idx="9">
                  <c:v>1.7241379310344827</c:v>
                </c:pt>
                <c:pt idx="10">
                  <c:v>1.2315270935960592</c:v>
                </c:pt>
                <c:pt idx="11">
                  <c:v>1.7241379310344827</c:v>
                </c:pt>
                <c:pt idx="12">
                  <c:v>0.98522167487684731</c:v>
                </c:pt>
                <c:pt idx="13">
                  <c:v>1.1494252873563218</c:v>
                </c:pt>
                <c:pt idx="14">
                  <c:v>1.3957307060755337</c:v>
                </c:pt>
                <c:pt idx="15">
                  <c:v>1.4778325123152709</c:v>
                </c:pt>
                <c:pt idx="16">
                  <c:v>0.57471264367816088</c:v>
                </c:pt>
                <c:pt idx="17">
                  <c:v>0.82101806239737274</c:v>
                </c:pt>
                <c:pt idx="18">
                  <c:v>0.49261083743842365</c:v>
                </c:pt>
                <c:pt idx="19">
                  <c:v>1.2315270935960592</c:v>
                </c:pt>
                <c:pt idx="20">
                  <c:v>1.8883415435139574</c:v>
                </c:pt>
                <c:pt idx="21">
                  <c:v>1.0673234811165846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F9-463C-B59C-559D32F529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chemeClr val="accent5">
                <a:alpha val="60000"/>
              </a:schemeClr>
            </a:solidFill>
          </c:spPr>
          <c:invertIfNegative val="0"/>
          <c:dLbls>
            <c:dLbl>
              <c:idx val="2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DB8B-489A-9EE1-1E3DA8116123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Sheet1!$D$2:$D$23</c:f>
              <c:numCache>
                <c:formatCode>0</c:formatCode>
                <c:ptCount val="22"/>
                <c:pt idx="0">
                  <c:v>2.2167487684729066</c:v>
                </c:pt>
                <c:pt idx="1">
                  <c:v>1.3957307060755337</c:v>
                </c:pt>
                <c:pt idx="2">
                  <c:v>0.73891625615763545</c:v>
                </c:pt>
                <c:pt idx="3">
                  <c:v>1.0673234811165846</c:v>
                </c:pt>
                <c:pt idx="4">
                  <c:v>2.0525451559934318</c:v>
                </c:pt>
                <c:pt idx="5">
                  <c:v>1.3957307060755337</c:v>
                </c:pt>
                <c:pt idx="6">
                  <c:v>2.0525451559934318</c:v>
                </c:pt>
                <c:pt idx="7">
                  <c:v>1.8883415435139574</c:v>
                </c:pt>
                <c:pt idx="8">
                  <c:v>0.82101806239737274</c:v>
                </c:pt>
                <c:pt idx="9">
                  <c:v>1.0673234811165846</c:v>
                </c:pt>
                <c:pt idx="10">
                  <c:v>0.73891625615763545</c:v>
                </c:pt>
                <c:pt idx="11">
                  <c:v>1.9704433497536946</c:v>
                </c:pt>
                <c:pt idx="12">
                  <c:v>0.73891625615763545</c:v>
                </c:pt>
                <c:pt idx="13">
                  <c:v>0.73891625615763545</c:v>
                </c:pt>
                <c:pt idx="14">
                  <c:v>2.0525451559934318</c:v>
                </c:pt>
                <c:pt idx="15">
                  <c:v>0.57471264367816088</c:v>
                </c:pt>
                <c:pt idx="16">
                  <c:v>1.0673234811165846</c:v>
                </c:pt>
                <c:pt idx="17">
                  <c:v>1.0673234811165846</c:v>
                </c:pt>
                <c:pt idx="18">
                  <c:v>0.73891625615763545</c:v>
                </c:pt>
                <c:pt idx="19">
                  <c:v>1.0673234811165846</c:v>
                </c:pt>
                <c:pt idx="20">
                  <c:v>1.8062397372742198</c:v>
                </c:pt>
                <c:pt idx="21">
                  <c:v>1.6420361247947455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F9-463C-B59C-559D32F5296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chemeClr val="accent5">
                <a:alpha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Sheet1!$E$2:$E$23</c:f>
              <c:numCache>
                <c:formatCode>0</c:formatCode>
                <c:ptCount val="22"/>
                <c:pt idx="0">
                  <c:v>3.3661740558292284</c:v>
                </c:pt>
                <c:pt idx="1">
                  <c:v>1.3957307060755337</c:v>
                </c:pt>
                <c:pt idx="2">
                  <c:v>2.6272577996715927</c:v>
                </c:pt>
                <c:pt idx="3">
                  <c:v>2.0525451559934318</c:v>
                </c:pt>
                <c:pt idx="4">
                  <c:v>3.6945812807881775</c:v>
                </c:pt>
                <c:pt idx="5">
                  <c:v>1.2315270935960592</c:v>
                </c:pt>
                <c:pt idx="6">
                  <c:v>2.2167487684729066</c:v>
                </c:pt>
                <c:pt idx="7">
                  <c:v>2.3809523809523809</c:v>
                </c:pt>
                <c:pt idx="8">
                  <c:v>1.8062397372742198</c:v>
                </c:pt>
                <c:pt idx="9">
                  <c:v>2.3809523809523809</c:v>
                </c:pt>
                <c:pt idx="10">
                  <c:v>1.6420361247947455</c:v>
                </c:pt>
                <c:pt idx="11">
                  <c:v>2.5451559934318557</c:v>
                </c:pt>
                <c:pt idx="12">
                  <c:v>1.7241379310344827</c:v>
                </c:pt>
                <c:pt idx="13">
                  <c:v>0.73891625615763545</c:v>
                </c:pt>
                <c:pt idx="14">
                  <c:v>2.6272577996715927</c:v>
                </c:pt>
                <c:pt idx="15">
                  <c:v>1.3136288998357963</c:v>
                </c:pt>
                <c:pt idx="16">
                  <c:v>1.4778325123152709</c:v>
                </c:pt>
                <c:pt idx="17">
                  <c:v>1.3957307060755337</c:v>
                </c:pt>
                <c:pt idx="18">
                  <c:v>1.1494252873563218</c:v>
                </c:pt>
                <c:pt idx="19">
                  <c:v>1.5599343185550083</c:v>
                </c:pt>
                <c:pt idx="20">
                  <c:v>2.0525451559934318</c:v>
                </c:pt>
                <c:pt idx="21">
                  <c:v>1.7241379310344827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AF9-463C-B59C-559D32F5296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6C973F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Sheet1!$F$2:$F$23</c:f>
              <c:numCache>
                <c:formatCode>0</c:formatCode>
                <c:ptCount val="22"/>
                <c:pt idx="0">
                  <c:v>4.0229885057471266</c:v>
                </c:pt>
                <c:pt idx="1">
                  <c:v>2.4630541871921183</c:v>
                </c:pt>
                <c:pt idx="2">
                  <c:v>1.8883415435139574</c:v>
                </c:pt>
                <c:pt idx="3">
                  <c:v>2.0525451559934318</c:v>
                </c:pt>
                <c:pt idx="4">
                  <c:v>4.1871921182266005</c:v>
                </c:pt>
                <c:pt idx="5">
                  <c:v>2.0525451559934318</c:v>
                </c:pt>
                <c:pt idx="6">
                  <c:v>4.6798029556650249</c:v>
                </c:pt>
                <c:pt idx="7">
                  <c:v>4.1871921182266005</c:v>
                </c:pt>
                <c:pt idx="8">
                  <c:v>1.9704433497536946</c:v>
                </c:pt>
                <c:pt idx="9">
                  <c:v>2.4630541871921183</c:v>
                </c:pt>
                <c:pt idx="10">
                  <c:v>2.1346469622331692</c:v>
                </c:pt>
                <c:pt idx="11">
                  <c:v>3.6124794745484397</c:v>
                </c:pt>
                <c:pt idx="12">
                  <c:v>1.9704433497536946</c:v>
                </c:pt>
                <c:pt idx="13">
                  <c:v>1.8883415435139574</c:v>
                </c:pt>
                <c:pt idx="14">
                  <c:v>3.4482758620689653</c:v>
                </c:pt>
                <c:pt idx="15">
                  <c:v>1.3957307060755337</c:v>
                </c:pt>
                <c:pt idx="16">
                  <c:v>2.2167487684729066</c:v>
                </c:pt>
                <c:pt idx="17">
                  <c:v>1.9704433497536946</c:v>
                </c:pt>
                <c:pt idx="18">
                  <c:v>2.0525451559934318</c:v>
                </c:pt>
                <c:pt idx="19">
                  <c:v>4.0229885057471266</c:v>
                </c:pt>
                <c:pt idx="20">
                  <c:v>3.1198686371100166</c:v>
                </c:pt>
                <c:pt idx="21">
                  <c:v>2.4630541871921183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F9-463C-B59C-559D32F5296B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5</c:v>
                </c:pt>
              </c:strCache>
            </c:strRef>
          </c:tx>
          <c:spPr>
            <a:solidFill>
              <a:schemeClr val="accent5">
                <a:alpha val="1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Sheet1!$G$2:$G$23</c:f>
              <c:numCache>
                <c:formatCode>0</c:formatCode>
                <c:ptCount val="22"/>
                <c:pt idx="0">
                  <c:v>8.6206896551724146</c:v>
                </c:pt>
                <c:pt idx="1">
                  <c:v>5.0082101806239736</c:v>
                </c:pt>
                <c:pt idx="2">
                  <c:v>6.2397372742200332</c:v>
                </c:pt>
                <c:pt idx="3">
                  <c:v>6.0755336617405584</c:v>
                </c:pt>
                <c:pt idx="4">
                  <c:v>7.4712643678160928</c:v>
                </c:pt>
                <c:pt idx="5">
                  <c:v>4.6798029556650249</c:v>
                </c:pt>
                <c:pt idx="6">
                  <c:v>8.2101806239737272</c:v>
                </c:pt>
                <c:pt idx="7">
                  <c:v>7.8817733990147785</c:v>
                </c:pt>
                <c:pt idx="8">
                  <c:v>5.0903119868637114</c:v>
                </c:pt>
                <c:pt idx="9">
                  <c:v>7.4712643678160928</c:v>
                </c:pt>
                <c:pt idx="10">
                  <c:v>4.7619047619047619</c:v>
                </c:pt>
                <c:pt idx="11">
                  <c:v>7.9638752052545154</c:v>
                </c:pt>
                <c:pt idx="12">
                  <c:v>5.3366174055829223</c:v>
                </c:pt>
                <c:pt idx="13">
                  <c:v>4.5977011494252871</c:v>
                </c:pt>
                <c:pt idx="14">
                  <c:v>7.7996715927750415</c:v>
                </c:pt>
                <c:pt idx="15">
                  <c:v>4.3513957307060753</c:v>
                </c:pt>
                <c:pt idx="16">
                  <c:v>4.1050903119868636</c:v>
                </c:pt>
                <c:pt idx="17">
                  <c:v>3.7766830870279149</c:v>
                </c:pt>
                <c:pt idx="18">
                  <c:v>3.6124794745484397</c:v>
                </c:pt>
                <c:pt idx="19">
                  <c:v>7.389162561576355</c:v>
                </c:pt>
                <c:pt idx="20">
                  <c:v>6.1576354679802954</c:v>
                </c:pt>
                <c:pt idx="21">
                  <c:v>5.2545155993431854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AF9-463C-B59C-559D32F5296B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9E5E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Sheet1!$H$2:$H$23</c:f>
              <c:numCache>
                <c:formatCode>0</c:formatCode>
                <c:ptCount val="22"/>
                <c:pt idx="0">
                  <c:v>5.4187192118226601</c:v>
                </c:pt>
                <c:pt idx="1">
                  <c:v>3.5303776683087027</c:v>
                </c:pt>
                <c:pt idx="2">
                  <c:v>3.6124794745484397</c:v>
                </c:pt>
                <c:pt idx="3">
                  <c:v>3.201970443349754</c:v>
                </c:pt>
                <c:pt idx="4">
                  <c:v>4.2692939244663384</c:v>
                </c:pt>
                <c:pt idx="5">
                  <c:v>2.5451559934318557</c:v>
                </c:pt>
                <c:pt idx="6">
                  <c:v>5.2545155993431854</c:v>
                </c:pt>
                <c:pt idx="7">
                  <c:v>5.9113300492610836</c:v>
                </c:pt>
                <c:pt idx="8">
                  <c:v>2.9556650246305418</c:v>
                </c:pt>
                <c:pt idx="9">
                  <c:v>3.9408866995073892</c:v>
                </c:pt>
                <c:pt idx="10">
                  <c:v>3.5303776683087027</c:v>
                </c:pt>
                <c:pt idx="11">
                  <c:v>5.7471264367816088</c:v>
                </c:pt>
                <c:pt idx="12">
                  <c:v>3.4482758620689653</c:v>
                </c:pt>
                <c:pt idx="13">
                  <c:v>2.7914614121510675</c:v>
                </c:pt>
                <c:pt idx="14">
                  <c:v>4.4334975369458132</c:v>
                </c:pt>
                <c:pt idx="15">
                  <c:v>3.0377668308702792</c:v>
                </c:pt>
                <c:pt idx="16">
                  <c:v>2.3809523809523809</c:v>
                </c:pt>
                <c:pt idx="17">
                  <c:v>2.5451559934318557</c:v>
                </c:pt>
                <c:pt idx="18">
                  <c:v>2.7914614121510675</c:v>
                </c:pt>
                <c:pt idx="19">
                  <c:v>5.2545155993431854</c:v>
                </c:pt>
                <c:pt idx="20">
                  <c:v>5.4187192118226601</c:v>
                </c:pt>
                <c:pt idx="21">
                  <c:v>3.6124794745484397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AF9-463C-B59C-559D32F5296B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C00000">
                <a:alpha val="20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Sheet1!$I$2:$I$23</c:f>
              <c:numCache>
                <c:formatCode>0</c:formatCode>
                <c:ptCount val="22"/>
                <c:pt idx="0">
                  <c:v>6.7323481116584567</c:v>
                </c:pt>
                <c:pt idx="1">
                  <c:v>3.5303776683087027</c:v>
                </c:pt>
                <c:pt idx="2">
                  <c:v>4.9261083743842367</c:v>
                </c:pt>
                <c:pt idx="3">
                  <c:v>4.5155993431855501</c:v>
                </c:pt>
                <c:pt idx="4">
                  <c:v>8.3743842364532011</c:v>
                </c:pt>
                <c:pt idx="5">
                  <c:v>3.5303776683087027</c:v>
                </c:pt>
                <c:pt idx="6">
                  <c:v>7.1428571428571423</c:v>
                </c:pt>
                <c:pt idx="7">
                  <c:v>8.0459770114942533</c:v>
                </c:pt>
                <c:pt idx="8">
                  <c:v>3.6945812807881775</c:v>
                </c:pt>
                <c:pt idx="9">
                  <c:v>5.9113300492610836</c:v>
                </c:pt>
                <c:pt idx="10">
                  <c:v>3.201970443349754</c:v>
                </c:pt>
                <c:pt idx="11">
                  <c:v>6.6502463054187197</c:v>
                </c:pt>
                <c:pt idx="12">
                  <c:v>3.7766830870279149</c:v>
                </c:pt>
                <c:pt idx="13">
                  <c:v>3.0377668308702792</c:v>
                </c:pt>
                <c:pt idx="14">
                  <c:v>6.3218390804597711</c:v>
                </c:pt>
                <c:pt idx="15">
                  <c:v>2.4630541871921183</c:v>
                </c:pt>
                <c:pt idx="16">
                  <c:v>2.5451559934318557</c:v>
                </c:pt>
                <c:pt idx="17">
                  <c:v>3.0377668308702792</c:v>
                </c:pt>
                <c:pt idx="18">
                  <c:v>3.1198686371100166</c:v>
                </c:pt>
                <c:pt idx="19">
                  <c:v>6.3218390804597711</c:v>
                </c:pt>
                <c:pt idx="20">
                  <c:v>7.0607553366174054</c:v>
                </c:pt>
                <c:pt idx="21">
                  <c:v>6.6502463054187197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AF9-463C-B59C-559D32F5296B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C00000">
                <a:alpha val="4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Sheet1!$J$2:$J$23</c:f>
              <c:numCache>
                <c:formatCode>0</c:formatCode>
                <c:ptCount val="22"/>
                <c:pt idx="0">
                  <c:v>7.2249589490968793</c:v>
                </c:pt>
                <c:pt idx="1">
                  <c:v>2.9556650246305418</c:v>
                </c:pt>
                <c:pt idx="2">
                  <c:v>4.5155993431855501</c:v>
                </c:pt>
                <c:pt idx="3">
                  <c:v>4.9261083743842367</c:v>
                </c:pt>
                <c:pt idx="4">
                  <c:v>7.1428571428571423</c:v>
                </c:pt>
                <c:pt idx="5">
                  <c:v>2.8735632183908044</c:v>
                </c:pt>
                <c:pt idx="6">
                  <c:v>6.6502463054187197</c:v>
                </c:pt>
                <c:pt idx="7">
                  <c:v>7.0607553366174054</c:v>
                </c:pt>
                <c:pt idx="8">
                  <c:v>2.7914614121510675</c:v>
                </c:pt>
                <c:pt idx="9">
                  <c:v>5.1724137931034484</c:v>
                </c:pt>
                <c:pt idx="10">
                  <c:v>3.0377668308702792</c:v>
                </c:pt>
                <c:pt idx="11">
                  <c:v>8.0459770114942533</c:v>
                </c:pt>
                <c:pt idx="12">
                  <c:v>3.6945812807881775</c:v>
                </c:pt>
                <c:pt idx="13">
                  <c:v>2.3809523809523809</c:v>
                </c:pt>
                <c:pt idx="14">
                  <c:v>7.3070607553366171</c:v>
                </c:pt>
                <c:pt idx="15">
                  <c:v>2.2167487684729066</c:v>
                </c:pt>
                <c:pt idx="16">
                  <c:v>2.7093596059113301</c:v>
                </c:pt>
                <c:pt idx="17">
                  <c:v>2.4630541871921183</c:v>
                </c:pt>
                <c:pt idx="18">
                  <c:v>2.6272577996715927</c:v>
                </c:pt>
                <c:pt idx="19">
                  <c:v>8.1280788177339893</c:v>
                </c:pt>
                <c:pt idx="20">
                  <c:v>7.2249589490968793</c:v>
                </c:pt>
                <c:pt idx="21">
                  <c:v>6.8965517241379306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AF9-463C-B59C-559D32F5296B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C00000">
                <a:alpha val="6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Sheet1!$K$2:$K$23</c:f>
              <c:numCache>
                <c:formatCode>0</c:formatCode>
                <c:ptCount val="22"/>
                <c:pt idx="0">
                  <c:v>11.658456486042693</c:v>
                </c:pt>
                <c:pt idx="1">
                  <c:v>6.7323481116584567</c:v>
                </c:pt>
                <c:pt idx="2">
                  <c:v>7.1428571428571423</c:v>
                </c:pt>
                <c:pt idx="3">
                  <c:v>7.6354679802955667</c:v>
                </c:pt>
                <c:pt idx="4">
                  <c:v>11.494252873563218</c:v>
                </c:pt>
                <c:pt idx="5">
                  <c:v>5.3366174055829223</c:v>
                </c:pt>
                <c:pt idx="6">
                  <c:v>12.479474548440066</c:v>
                </c:pt>
                <c:pt idx="7">
                  <c:v>11.330049261083744</c:v>
                </c:pt>
                <c:pt idx="8">
                  <c:v>6.403940886699508</c:v>
                </c:pt>
                <c:pt idx="9">
                  <c:v>9.7701149425287355</c:v>
                </c:pt>
                <c:pt idx="10">
                  <c:v>5.7471264367816088</c:v>
                </c:pt>
                <c:pt idx="11">
                  <c:v>12.233169129720855</c:v>
                </c:pt>
                <c:pt idx="12">
                  <c:v>7.1428571428571423</c:v>
                </c:pt>
                <c:pt idx="13">
                  <c:v>6.403940886699508</c:v>
                </c:pt>
                <c:pt idx="14">
                  <c:v>10.426929392446633</c:v>
                </c:pt>
                <c:pt idx="15">
                  <c:v>4.6798029556650249</c:v>
                </c:pt>
                <c:pt idx="16">
                  <c:v>5.8292282430213467</c:v>
                </c:pt>
                <c:pt idx="17">
                  <c:v>5.8292282430213467</c:v>
                </c:pt>
                <c:pt idx="18">
                  <c:v>5.5829228243021349</c:v>
                </c:pt>
                <c:pt idx="19">
                  <c:v>11.822660098522167</c:v>
                </c:pt>
                <c:pt idx="20">
                  <c:v>9.6880131362889994</c:v>
                </c:pt>
                <c:pt idx="21">
                  <c:v>10.673234811165845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89-4C56-B5A6-BFF7F051604B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0</c:v>
                </c:pt>
              </c:strCache>
            </c:strRef>
          </c:tx>
          <c:spPr>
            <a:solidFill>
              <a:srgbClr val="C00000">
                <a:alpha val="80000"/>
              </a:srgbClr>
            </a:solidFill>
          </c:spPr>
          <c:invertIfNegative val="0"/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0F0D-4BA5-AB72-9F54DE1078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Sheet1!$L$2:$L$23</c:f>
              <c:numCache>
                <c:formatCode>0</c:formatCode>
                <c:ptCount val="22"/>
                <c:pt idx="0">
                  <c:v>34.893267651888344</c:v>
                </c:pt>
                <c:pt idx="1">
                  <c:v>20.19704433497537</c:v>
                </c:pt>
                <c:pt idx="2">
                  <c:v>22.824302134646963</c:v>
                </c:pt>
                <c:pt idx="3">
                  <c:v>22.003284072249592</c:v>
                </c:pt>
                <c:pt idx="4">
                  <c:v>33.497536945812804</c:v>
                </c:pt>
                <c:pt idx="5">
                  <c:v>20.771756978653531</c:v>
                </c:pt>
                <c:pt idx="6">
                  <c:v>36.206896551724135</c:v>
                </c:pt>
                <c:pt idx="7">
                  <c:v>34.564860426929393</c:v>
                </c:pt>
                <c:pt idx="8">
                  <c:v>20.279146141215108</c:v>
                </c:pt>
                <c:pt idx="9">
                  <c:v>30.295566502463057</c:v>
                </c:pt>
                <c:pt idx="10">
                  <c:v>20.689655172413794</c:v>
                </c:pt>
                <c:pt idx="11">
                  <c:v>37.684729064039409</c:v>
                </c:pt>
                <c:pt idx="12">
                  <c:v>23.070607553366173</c:v>
                </c:pt>
                <c:pt idx="13">
                  <c:v>21.018062397372741</c:v>
                </c:pt>
                <c:pt idx="14">
                  <c:v>38.341543513957305</c:v>
                </c:pt>
                <c:pt idx="15">
                  <c:v>21.510673234811165</c:v>
                </c:pt>
                <c:pt idx="16">
                  <c:v>20.689655172413794</c:v>
                </c:pt>
                <c:pt idx="17">
                  <c:v>21.674876847290641</c:v>
                </c:pt>
                <c:pt idx="18">
                  <c:v>20.525451559934318</c:v>
                </c:pt>
                <c:pt idx="19">
                  <c:v>36.863711001642038</c:v>
                </c:pt>
                <c:pt idx="20">
                  <c:v>44.170771756978652</c:v>
                </c:pt>
                <c:pt idx="21">
                  <c:v>44.663382594417079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89-4C56-B5A6-BFF7F051604B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99 = nepoznám tento šport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Sheet1!$A$2:$A$23</c:f>
              <c:strCache>
                <c:ptCount val="22"/>
                <c:pt idx="0">
                  <c:v>letecké športy</c:v>
                </c:pt>
                <c:pt idx="1">
                  <c:v>netbal</c:v>
                </c:pt>
                <c:pt idx="2">
                  <c:v>dračie lode</c:v>
                </c:pt>
                <c:pt idx="3">
                  <c:v>kendo</c:v>
                </c:pt>
                <c:pt idx="4">
                  <c:v>kickbox</c:v>
                </c:pt>
                <c:pt idx="5">
                  <c:v>boccia</c:v>
                </c:pt>
                <c:pt idx="6">
                  <c:v>zápasenie</c:v>
                </c:pt>
                <c:pt idx="7">
                  <c:v>americký futbal</c:v>
                </c:pt>
                <c:pt idx="8">
                  <c:v>go</c:v>
                </c:pt>
                <c:pt idx="9">
                  <c:v>bridž</c:v>
                </c:pt>
                <c:pt idx="10">
                  <c:v>korfbal</c:v>
                </c:pt>
                <c:pt idx="11">
                  <c:v>vzpieranie</c:v>
                </c:pt>
                <c:pt idx="12">
                  <c:v>sambo</c:v>
                </c:pt>
                <c:pt idx="13">
                  <c:v>wushu</c:v>
                </c:pt>
                <c:pt idx="14">
                  <c:v>thajský box</c:v>
                </c:pt>
                <c:pt idx="15">
                  <c:v>boule lyonnaise</c:v>
                </c:pt>
                <c:pt idx="16">
                  <c:v>sepaktakraw</c:v>
                </c:pt>
                <c:pt idx="17">
                  <c:v>baskická pelota</c:v>
                </c:pt>
                <c:pt idx="18">
                  <c:v>savate</c:v>
                </c:pt>
                <c:pt idx="19">
                  <c:v>rugby</c:v>
                </c:pt>
                <c:pt idx="20">
                  <c:v>box</c:v>
                </c:pt>
                <c:pt idx="21">
                  <c:v>sumo</c:v>
                </c:pt>
              </c:strCache>
            </c:strRef>
          </c:cat>
          <c:val>
            <c:numRef>
              <c:f>Sheet1!$M$2:$M$23</c:f>
              <c:numCache>
                <c:formatCode>0</c:formatCode>
                <c:ptCount val="22"/>
                <c:pt idx="0">
                  <c:v>10.016420361247947</c:v>
                </c:pt>
                <c:pt idx="1">
                  <c:v>49.50738916256158</c:v>
                </c:pt>
                <c:pt idx="2">
                  <c:v>41.625615763546797</c:v>
                </c:pt>
                <c:pt idx="3">
                  <c:v>42.610837438423644</c:v>
                </c:pt>
                <c:pt idx="4">
                  <c:v>12.889983579638752</c:v>
                </c:pt>
                <c:pt idx="5">
                  <c:v>52.298850574712638</c:v>
                </c:pt>
                <c:pt idx="6">
                  <c:v>9.277504105090312</c:v>
                </c:pt>
                <c:pt idx="7">
                  <c:v>11.822660098522167</c:v>
                </c:pt>
                <c:pt idx="8">
                  <c:v>51.313628899835791</c:v>
                </c:pt>
                <c:pt idx="9">
                  <c:v>26.847290640394089</c:v>
                </c:pt>
                <c:pt idx="10">
                  <c:v>51.970443349753694</c:v>
                </c:pt>
                <c:pt idx="11">
                  <c:v>9.0311986863711002</c:v>
                </c:pt>
                <c:pt idx="12">
                  <c:v>46.305418719211822</c:v>
                </c:pt>
                <c:pt idx="13">
                  <c:v>53.284072249589485</c:v>
                </c:pt>
                <c:pt idx="14">
                  <c:v>12.807881773399016</c:v>
                </c:pt>
                <c:pt idx="15">
                  <c:v>55.418719211822662</c:v>
                </c:pt>
                <c:pt idx="16">
                  <c:v>54.761904761904766</c:v>
                </c:pt>
                <c:pt idx="17">
                  <c:v>53.858784893267654</c:v>
                </c:pt>
                <c:pt idx="18">
                  <c:v>56.075533661740565</c:v>
                </c:pt>
                <c:pt idx="19">
                  <c:v>14.285714285714285</c:v>
                </c:pt>
                <c:pt idx="20">
                  <c:v>8.6206896551724146</c:v>
                </c:pt>
                <c:pt idx="21">
                  <c:v>13.136288998357964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DB8B-489A-9EE1-1E3DA811612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10814352"/>
        <c:axId val="306789536"/>
      </c:barChart>
      <c:catAx>
        <c:axId val="310814352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306789536"/>
        <c:crosses val="autoZero"/>
        <c:auto val="1"/>
        <c:lblAlgn val="ctr"/>
        <c:lblOffset val="100"/>
        <c:noMultiLvlLbl val="0"/>
      </c:catAx>
      <c:valAx>
        <c:axId val="306789536"/>
        <c:scaling>
          <c:orientation val="minMax"/>
          <c:max val="1"/>
        </c:scaling>
        <c:delete val="1"/>
        <c:axPos val="t"/>
        <c:numFmt formatCode="0%" sourceLinked="0"/>
        <c:majorTickMark val="out"/>
        <c:minorTickMark val="none"/>
        <c:tickLblPos val="nextTo"/>
        <c:crossAx val="310814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Lato" charset="0"/>
          <a:ea typeface="Lato" charset="0"/>
          <a:cs typeface="Lato" charset="0"/>
        </a:defRPr>
      </a:pPr>
      <a:endParaRPr lang="sk-SK"/>
    </a:p>
  </c:txPr>
  <c:externalData r:id="rId2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10822719825936"/>
          <c:y val="1.186768157107753E-2"/>
          <c:w val="0.79651281966394505"/>
          <c:h val="0.96618959030124829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D0DC-4C28-A328-84B26D0B272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90E-460E-BEDA-D9FBC8B62BCD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1796-49B7-8697-2E0E7B562F03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'Q1'!$A$1:$A$25</c:f>
              <c:strCache>
                <c:ptCount val="25"/>
                <c:pt idx="0">
                  <c:v>ľadový hokej</c:v>
                </c:pt>
                <c:pt idx="1">
                  <c:v>cyklistika</c:v>
                </c:pt>
                <c:pt idx="2">
                  <c:v>tenis</c:v>
                </c:pt>
                <c:pt idx="3">
                  <c:v>futbal</c:v>
                </c:pt>
                <c:pt idx="4">
                  <c:v>atletika</c:v>
                </c:pt>
                <c:pt idx="5">
                  <c:v>lyžovanie</c:v>
                </c:pt>
                <c:pt idx="6">
                  <c:v>gymnastika</c:v>
                </c:pt>
                <c:pt idx="7">
                  <c:v>tanečný šport</c:v>
                </c:pt>
                <c:pt idx="8">
                  <c:v>stolný tenis</c:v>
                </c:pt>
                <c:pt idx="9">
                  <c:v>krasokorčuľovanie</c:v>
                </c:pt>
                <c:pt idx="10">
                  <c:v>plavecké športy</c:v>
                </c:pt>
                <c:pt idx="11">
                  <c:v>volejbal</c:v>
                </c:pt>
                <c:pt idx="12">
                  <c:v>hádzaná</c:v>
                </c:pt>
                <c:pt idx="13">
                  <c:v>bedminton</c:v>
                </c:pt>
                <c:pt idx="14">
                  <c:v>basketbal</c:v>
                </c:pt>
                <c:pt idx="15">
                  <c:v>šach</c:v>
                </c:pt>
                <c:pt idx="16">
                  <c:v>biatlon</c:v>
                </c:pt>
                <c:pt idx="17">
                  <c:v>kolieskové korčuľovanie</c:v>
                </c:pt>
                <c:pt idx="18">
                  <c:v>jazdectvo</c:v>
                </c:pt>
                <c:pt idx="19">
                  <c:v>sánkovanie</c:v>
                </c:pt>
                <c:pt idx="20">
                  <c:v>pozemný hokej</c:v>
                </c:pt>
                <c:pt idx="21">
                  <c:v>streľba</c:v>
                </c:pt>
                <c:pt idx="22">
                  <c:v>orientačné športy</c:v>
                </c:pt>
                <c:pt idx="23">
                  <c:v>rýchlokorčuľovanie</c:v>
                </c:pt>
                <c:pt idx="24">
                  <c:v>florbal</c:v>
                </c:pt>
              </c:strCache>
            </c:strRef>
          </c:cat>
          <c:val>
            <c:numRef>
              <c:f>'Q1'!$B$1:$B$25</c:f>
              <c:numCache>
                <c:formatCode>0</c:formatCode>
                <c:ptCount val="25"/>
                <c:pt idx="0">
                  <c:v>49.096880131362894</c:v>
                </c:pt>
                <c:pt idx="1">
                  <c:v>46.551724137931032</c:v>
                </c:pt>
                <c:pt idx="2">
                  <c:v>42.446633825944168</c:v>
                </c:pt>
                <c:pt idx="3">
                  <c:v>41.707717569786531</c:v>
                </c:pt>
                <c:pt idx="4">
                  <c:v>39.490968801313628</c:v>
                </c:pt>
                <c:pt idx="5">
                  <c:v>38.587848932676515</c:v>
                </c:pt>
                <c:pt idx="6">
                  <c:v>38.505747126436781</c:v>
                </c:pt>
                <c:pt idx="7">
                  <c:v>35.05747126436782</c:v>
                </c:pt>
                <c:pt idx="8">
                  <c:v>34.729064039408868</c:v>
                </c:pt>
                <c:pt idx="9">
                  <c:v>34.318555008210183</c:v>
                </c:pt>
                <c:pt idx="10">
                  <c:v>33.579638752052546</c:v>
                </c:pt>
                <c:pt idx="11">
                  <c:v>32.266009852216747</c:v>
                </c:pt>
                <c:pt idx="12">
                  <c:v>25.94417077175698</c:v>
                </c:pt>
                <c:pt idx="13">
                  <c:v>24.958949096880133</c:v>
                </c:pt>
                <c:pt idx="14">
                  <c:v>24.302134646962234</c:v>
                </c:pt>
                <c:pt idx="15">
                  <c:v>23.809523809523807</c:v>
                </c:pt>
                <c:pt idx="16">
                  <c:v>20.935960591133004</c:v>
                </c:pt>
                <c:pt idx="17">
                  <c:v>20.689655172413794</c:v>
                </c:pt>
                <c:pt idx="18">
                  <c:v>20.19704433497537</c:v>
                </c:pt>
                <c:pt idx="19">
                  <c:v>16.58456486042693</c:v>
                </c:pt>
                <c:pt idx="20">
                  <c:v>15.927750410509031</c:v>
                </c:pt>
                <c:pt idx="21">
                  <c:v>15.927750410509031</c:v>
                </c:pt>
                <c:pt idx="22">
                  <c:v>15.353037766830871</c:v>
                </c:pt>
                <c:pt idx="23">
                  <c:v>15.10673234811166</c:v>
                </c:pt>
                <c:pt idx="24">
                  <c:v>14.69622331691297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E87-48E0-B3A1-8C2101F6A9F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17"/>
        <c:overlap val="100"/>
        <c:axId val="276077152"/>
        <c:axId val="276076592"/>
      </c:barChart>
      <c:catAx>
        <c:axId val="2760771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76076592"/>
        <c:crosses val="autoZero"/>
        <c:auto val="1"/>
        <c:lblAlgn val="ctr"/>
        <c:lblOffset val="100"/>
        <c:noMultiLvlLbl val="0"/>
      </c:catAx>
      <c:valAx>
        <c:axId val="276076592"/>
        <c:scaling>
          <c:orientation val="minMax"/>
          <c:max val="70"/>
        </c:scaling>
        <c:delete val="1"/>
        <c:axPos val="t"/>
        <c:numFmt formatCode="0" sourceLinked="1"/>
        <c:majorTickMark val="out"/>
        <c:minorTickMark val="none"/>
        <c:tickLblPos val="nextTo"/>
        <c:crossAx val="276077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10822719825936"/>
          <c:y val="1.186768157107753E-2"/>
          <c:w val="0.79651281966394505"/>
          <c:h val="0.96618959030124829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D0DC-4C28-A328-84B26D0B272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90E-460E-BEDA-D9FBC8B62BCD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1796-49B7-8697-2E0E7B562F03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'Q1'!$A$1:$A$25</c:f>
              <c:strCache>
                <c:ptCount val="25"/>
                <c:pt idx="0">
                  <c:v>kanoistika</c:v>
                </c:pt>
                <c:pt idx="1">
                  <c:v>lukostreľba</c:v>
                </c:pt>
                <c:pt idx="2">
                  <c:v>triatlon</c:v>
                </c:pt>
                <c:pt idx="3">
                  <c:v>karate</c:v>
                </c:pt>
                <c:pt idx="4">
                  <c:v>vodné záchranárstvo</c:v>
                </c:pt>
                <c:pt idx="5">
                  <c:v>psie záprahy</c:v>
                </c:pt>
                <c:pt idx="6">
                  <c:v>kulturistika a fitnes</c:v>
                </c:pt>
                <c:pt idx="7">
                  <c:v>bowling</c:v>
                </c:pt>
                <c:pt idx="8">
                  <c:v>šípky</c:v>
                </c:pt>
                <c:pt idx="9">
                  <c:v>automobilový šport</c:v>
                </c:pt>
                <c:pt idx="10">
                  <c:v>veslovanie</c:v>
                </c:pt>
                <c:pt idx="11">
                  <c:v>dáma</c:v>
                </c:pt>
                <c:pt idx="12">
                  <c:v>šerm</c:v>
                </c:pt>
                <c:pt idx="13">
                  <c:v>biliard</c:v>
                </c:pt>
                <c:pt idx="14">
                  <c:v>moderný päťboj</c:v>
                </c:pt>
                <c:pt idx="15">
                  <c:v>motocyklový šport</c:v>
                </c:pt>
                <c:pt idx="16">
                  <c:v>športové rybárstvo</c:v>
                </c:pt>
                <c:pt idx="17">
                  <c:v>horolezectvo</c:v>
                </c:pt>
                <c:pt idx="18">
                  <c:v>golf</c:v>
                </c:pt>
                <c:pt idx="19">
                  <c:v>rybolovná technika</c:v>
                </c:pt>
                <c:pt idx="20">
                  <c:v>judo</c:v>
                </c:pt>
                <c:pt idx="21">
                  <c:v>vodné lyžovanie</c:v>
                </c:pt>
                <c:pt idx="22">
                  <c:v>športové lezenie</c:v>
                </c:pt>
                <c:pt idx="23">
                  <c:v>box</c:v>
                </c:pt>
                <c:pt idx="24">
                  <c:v>squash</c:v>
                </c:pt>
              </c:strCache>
            </c:strRef>
          </c:cat>
          <c:val>
            <c:numRef>
              <c:f>'Q1'!$B$1:$B$25</c:f>
              <c:numCache>
                <c:formatCode>0</c:formatCode>
                <c:ptCount val="25"/>
                <c:pt idx="0">
                  <c:v>14.614121510673234</c:v>
                </c:pt>
                <c:pt idx="1">
                  <c:v>14.614121510673234</c:v>
                </c:pt>
                <c:pt idx="2">
                  <c:v>14.614121510673234</c:v>
                </c:pt>
                <c:pt idx="3">
                  <c:v>14.367816091954023</c:v>
                </c:pt>
                <c:pt idx="4">
                  <c:v>14.203612479474547</c:v>
                </c:pt>
                <c:pt idx="5">
                  <c:v>13.875205254515599</c:v>
                </c:pt>
                <c:pt idx="6">
                  <c:v>13.382594417077176</c:v>
                </c:pt>
                <c:pt idx="7">
                  <c:v>12.561576354679804</c:v>
                </c:pt>
                <c:pt idx="8">
                  <c:v>12.561576354679804</c:v>
                </c:pt>
                <c:pt idx="9">
                  <c:v>12.068965517241379</c:v>
                </c:pt>
                <c:pt idx="10">
                  <c:v>11.986863711001643</c:v>
                </c:pt>
                <c:pt idx="11">
                  <c:v>10.919540229885058</c:v>
                </c:pt>
                <c:pt idx="12">
                  <c:v>10.180623973727423</c:v>
                </c:pt>
                <c:pt idx="13">
                  <c:v>9.9343185550082111</c:v>
                </c:pt>
                <c:pt idx="14">
                  <c:v>9.5238095238095237</c:v>
                </c:pt>
                <c:pt idx="15">
                  <c:v>9.3596059113300498</c:v>
                </c:pt>
                <c:pt idx="16">
                  <c:v>9.1133004926108381</c:v>
                </c:pt>
                <c:pt idx="17">
                  <c:v>8.6206896551724146</c:v>
                </c:pt>
                <c:pt idx="18">
                  <c:v>8.1280788177339893</c:v>
                </c:pt>
                <c:pt idx="19">
                  <c:v>8.1280788177339893</c:v>
                </c:pt>
                <c:pt idx="20">
                  <c:v>7.8817733990147785</c:v>
                </c:pt>
                <c:pt idx="21">
                  <c:v>7.7175697865353037</c:v>
                </c:pt>
                <c:pt idx="22">
                  <c:v>7.3070607553366171</c:v>
                </c:pt>
                <c:pt idx="23">
                  <c:v>7.1428571428571423</c:v>
                </c:pt>
                <c:pt idx="24">
                  <c:v>6.9786535303776684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E87-48E0-B3A1-8C2101F6A9F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17"/>
        <c:overlap val="100"/>
        <c:axId val="294483632"/>
        <c:axId val="294484192"/>
      </c:barChart>
      <c:catAx>
        <c:axId val="29448363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94484192"/>
        <c:crosses val="autoZero"/>
        <c:auto val="1"/>
        <c:lblAlgn val="ctr"/>
        <c:lblOffset val="100"/>
        <c:noMultiLvlLbl val="0"/>
      </c:catAx>
      <c:valAx>
        <c:axId val="294484192"/>
        <c:scaling>
          <c:orientation val="minMax"/>
          <c:max val="70"/>
        </c:scaling>
        <c:delete val="1"/>
        <c:axPos val="t"/>
        <c:numFmt formatCode="0" sourceLinked="1"/>
        <c:majorTickMark val="out"/>
        <c:minorTickMark val="none"/>
        <c:tickLblPos val="nextTo"/>
        <c:crossAx val="294483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10822719825936"/>
          <c:y val="1.186768157107753E-2"/>
          <c:w val="0.79651281966394505"/>
          <c:h val="0.96618959030124829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D0DC-4C28-A328-84B26D0B272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90E-460E-BEDA-D9FBC8B62BCD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1796-49B7-8697-2E0E7B562F03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'Q1'!$A$1:$A$25</c:f>
              <c:strCache>
                <c:ptCount val="25"/>
                <c:pt idx="0">
                  <c:v>potápačské športy</c:v>
                </c:pt>
                <c:pt idx="1">
                  <c:v>surfovanie</c:v>
                </c:pt>
                <c:pt idx="2">
                  <c:v>thajský box</c:v>
                </c:pt>
                <c:pt idx="3">
                  <c:v>curling</c:v>
                </c:pt>
                <c:pt idx="4">
                  <c:v>basebal</c:v>
                </c:pt>
                <c:pt idx="5">
                  <c:v>kickbox</c:v>
                </c:pt>
                <c:pt idx="6">
                  <c:v>povzbudzovanie</c:v>
                </c:pt>
                <c:pt idx="7">
                  <c:v>skialpinizmus</c:v>
                </c:pt>
                <c:pt idx="8">
                  <c:v>letecké športy</c:v>
                </c:pt>
                <c:pt idx="9">
                  <c:v>aikido</c:v>
                </c:pt>
                <c:pt idx="10">
                  <c:v>silové športy</c:v>
                </c:pt>
                <c:pt idx="11">
                  <c:v>taekwondo</c:v>
                </c:pt>
                <c:pt idx="12">
                  <c:v>jachting</c:v>
                </c:pt>
                <c:pt idx="13">
                  <c:v>petang</c:v>
                </c:pt>
                <c:pt idx="14">
                  <c:v>pólo</c:v>
                </c:pt>
                <c:pt idx="15">
                  <c:v>vodný motorizmus</c:v>
                </c:pt>
                <c:pt idx="16">
                  <c:v>vzpieranie</c:v>
                </c:pt>
                <c:pt idx="17">
                  <c:v>ju-jitsu</c:v>
                </c:pt>
                <c:pt idx="18">
                  <c:v>zápasenie</c:v>
                </c:pt>
                <c:pt idx="19">
                  <c:v>preťahovanie lanom</c:v>
                </c:pt>
                <c:pt idx="20">
                  <c:v>americký futbal</c:v>
                </c:pt>
                <c:pt idx="21">
                  <c:v>športy s lietajúcim diskom</c:v>
                </c:pt>
                <c:pt idx="22">
                  <c:v>soft tenis</c:v>
                </c:pt>
                <c:pt idx="23">
                  <c:v>boby a skeleton</c:v>
                </c:pt>
                <c:pt idx="24">
                  <c:v>dráhový golf</c:v>
                </c:pt>
              </c:strCache>
            </c:strRef>
          </c:cat>
          <c:val>
            <c:numRef>
              <c:f>'Q1'!$B$1:$B$25</c:f>
              <c:numCache>
                <c:formatCode>0</c:formatCode>
                <c:ptCount val="25"/>
                <c:pt idx="0">
                  <c:v>6.7323481116584567</c:v>
                </c:pt>
                <c:pt idx="1">
                  <c:v>6.486042692939245</c:v>
                </c:pt>
                <c:pt idx="2">
                  <c:v>6.403940886699508</c:v>
                </c:pt>
                <c:pt idx="3">
                  <c:v>6.0755336617405584</c:v>
                </c:pt>
                <c:pt idx="4">
                  <c:v>5.7471264367816088</c:v>
                </c:pt>
                <c:pt idx="5">
                  <c:v>5.6650246305418719</c:v>
                </c:pt>
                <c:pt idx="6">
                  <c:v>5.5829228243021349</c:v>
                </c:pt>
                <c:pt idx="7">
                  <c:v>5.500821018062398</c:v>
                </c:pt>
                <c:pt idx="8">
                  <c:v>5.3366174055829223</c:v>
                </c:pt>
                <c:pt idx="9">
                  <c:v>5.0082101806239736</c:v>
                </c:pt>
                <c:pt idx="10">
                  <c:v>5.0082101806239736</c:v>
                </c:pt>
                <c:pt idx="11">
                  <c:v>5.0082101806239736</c:v>
                </c:pt>
                <c:pt idx="12">
                  <c:v>4.7619047619047619</c:v>
                </c:pt>
                <c:pt idx="13">
                  <c:v>4.6798029556650249</c:v>
                </c:pt>
                <c:pt idx="14">
                  <c:v>4.6798029556650249</c:v>
                </c:pt>
                <c:pt idx="15">
                  <c:v>4.5977011494252871</c:v>
                </c:pt>
                <c:pt idx="16">
                  <c:v>4.5977011494252871</c:v>
                </c:pt>
                <c:pt idx="17">
                  <c:v>4.0229885057471266</c:v>
                </c:pt>
                <c:pt idx="18">
                  <c:v>4.0229885057471266</c:v>
                </c:pt>
                <c:pt idx="19">
                  <c:v>3.5303776683087027</c:v>
                </c:pt>
                <c:pt idx="20">
                  <c:v>3.3661740558292284</c:v>
                </c:pt>
                <c:pt idx="21">
                  <c:v>3.284072249589491</c:v>
                </c:pt>
                <c:pt idx="22">
                  <c:v>3.1198686371100166</c:v>
                </c:pt>
                <c:pt idx="23">
                  <c:v>2.5451559934318557</c:v>
                </c:pt>
                <c:pt idx="24">
                  <c:v>2.5451559934318557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E87-48E0-B3A1-8C2101F6A9F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17"/>
        <c:overlap val="100"/>
        <c:axId val="294486432"/>
        <c:axId val="294486992"/>
      </c:barChart>
      <c:catAx>
        <c:axId val="29448643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94486992"/>
        <c:crosses val="autoZero"/>
        <c:auto val="1"/>
        <c:lblAlgn val="ctr"/>
        <c:lblOffset val="100"/>
        <c:noMultiLvlLbl val="0"/>
      </c:catAx>
      <c:valAx>
        <c:axId val="294486992"/>
        <c:scaling>
          <c:orientation val="minMax"/>
          <c:max val="70"/>
        </c:scaling>
        <c:delete val="1"/>
        <c:axPos val="t"/>
        <c:numFmt formatCode="0" sourceLinked="1"/>
        <c:majorTickMark val="out"/>
        <c:minorTickMark val="none"/>
        <c:tickLblPos val="nextTo"/>
        <c:crossAx val="2944864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621802853338762"/>
          <c:y val="1.186768157107753E-2"/>
          <c:w val="0.78540298467422454"/>
          <c:h val="0.96618959030124829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D0DC-4C28-A328-84B26D0B272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90E-460E-BEDA-D9FBC8B62BCD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1796-49B7-8697-2E0E7B562F03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'Q1'!$A$1:$A$22</c:f>
              <c:strCache>
                <c:ptCount val="22"/>
                <c:pt idx="0">
                  <c:v>dračie lode</c:v>
                </c:pt>
                <c:pt idx="1">
                  <c:v>rugby</c:v>
                </c:pt>
                <c:pt idx="2">
                  <c:v>softbal</c:v>
                </c:pt>
                <c:pt idx="3">
                  <c:v>kendo</c:v>
                </c:pt>
                <c:pt idx="4">
                  <c:v>kriket</c:v>
                </c:pt>
                <c:pt idx="5">
                  <c:v>ľadové kužele</c:v>
                </c:pt>
                <c:pt idx="6">
                  <c:v>bridž</c:v>
                </c:pt>
                <c:pt idx="7">
                  <c:v>lakros</c:v>
                </c:pt>
                <c:pt idx="8">
                  <c:v>wushu</c:v>
                </c:pt>
                <c:pt idx="9">
                  <c:v>boccia</c:v>
                </c:pt>
                <c:pt idx="10">
                  <c:v>bandy hokej</c:v>
                </c:pt>
                <c:pt idx="11">
                  <c:v>sumo</c:v>
                </c:pt>
                <c:pt idx="12">
                  <c:v>fistbal</c:v>
                </c:pt>
                <c:pt idx="13">
                  <c:v>go</c:v>
                </c:pt>
                <c:pt idx="14">
                  <c:v>raketbal</c:v>
                </c:pt>
                <c:pt idx="15">
                  <c:v>korfbal</c:v>
                </c:pt>
                <c:pt idx="16">
                  <c:v>netbal</c:v>
                </c:pt>
                <c:pt idx="17">
                  <c:v>baskická pelota</c:v>
                </c:pt>
                <c:pt idx="18">
                  <c:v>sambo</c:v>
                </c:pt>
                <c:pt idx="19">
                  <c:v>sepaktakraw</c:v>
                </c:pt>
                <c:pt idx="20">
                  <c:v>boule lyonnaise</c:v>
                </c:pt>
                <c:pt idx="21">
                  <c:v>savate</c:v>
                </c:pt>
              </c:strCache>
            </c:strRef>
          </c:cat>
          <c:val>
            <c:numRef>
              <c:f>'Q1'!$B$1:$B$22</c:f>
              <c:numCache>
                <c:formatCode>0</c:formatCode>
                <c:ptCount val="22"/>
                <c:pt idx="0">
                  <c:v>2.2167487684729066</c:v>
                </c:pt>
                <c:pt idx="1">
                  <c:v>2.0525451559934318</c:v>
                </c:pt>
                <c:pt idx="2">
                  <c:v>1.9704433497536946</c:v>
                </c:pt>
                <c:pt idx="3">
                  <c:v>1.8883415435139574</c:v>
                </c:pt>
                <c:pt idx="4">
                  <c:v>1.8883415435139574</c:v>
                </c:pt>
                <c:pt idx="5">
                  <c:v>1.8062397372742198</c:v>
                </c:pt>
                <c:pt idx="6">
                  <c:v>1.5599343185550083</c:v>
                </c:pt>
                <c:pt idx="7">
                  <c:v>1.5599343185550083</c:v>
                </c:pt>
                <c:pt idx="8">
                  <c:v>1.5599343185550083</c:v>
                </c:pt>
                <c:pt idx="9">
                  <c:v>1.3136288998357963</c:v>
                </c:pt>
                <c:pt idx="10">
                  <c:v>1.2315270935960592</c:v>
                </c:pt>
                <c:pt idx="11">
                  <c:v>0.98522167487684731</c:v>
                </c:pt>
                <c:pt idx="12">
                  <c:v>0.73891625615763545</c:v>
                </c:pt>
                <c:pt idx="13">
                  <c:v>0.73891625615763545</c:v>
                </c:pt>
                <c:pt idx="14">
                  <c:v>0.73891625615763545</c:v>
                </c:pt>
                <c:pt idx="15">
                  <c:v>0.65681444991789817</c:v>
                </c:pt>
                <c:pt idx="16">
                  <c:v>0.57471264367816088</c:v>
                </c:pt>
                <c:pt idx="17">
                  <c:v>0.49261083743842365</c:v>
                </c:pt>
                <c:pt idx="18">
                  <c:v>0.49261083743842365</c:v>
                </c:pt>
                <c:pt idx="19">
                  <c:v>0.41050903119868637</c:v>
                </c:pt>
                <c:pt idx="20">
                  <c:v>0.32840722495894908</c:v>
                </c:pt>
                <c:pt idx="21">
                  <c:v>0.32840722495894908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E87-48E0-B3A1-8C2101F6A9F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17"/>
        <c:overlap val="100"/>
        <c:axId val="276587536"/>
        <c:axId val="276588096"/>
      </c:barChart>
      <c:catAx>
        <c:axId val="27658753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76588096"/>
        <c:crosses val="autoZero"/>
        <c:auto val="1"/>
        <c:lblAlgn val="ctr"/>
        <c:lblOffset val="100"/>
        <c:noMultiLvlLbl val="0"/>
      </c:catAx>
      <c:valAx>
        <c:axId val="276588096"/>
        <c:scaling>
          <c:orientation val="minMax"/>
          <c:max val="70"/>
        </c:scaling>
        <c:delete val="1"/>
        <c:axPos val="t"/>
        <c:numFmt formatCode="0" sourceLinked="1"/>
        <c:majorTickMark val="out"/>
        <c:minorTickMark val="none"/>
        <c:tickLblPos val="nextTo"/>
        <c:crossAx val="2765875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4541031441375E-2"/>
          <c:y val="3.9992195680951498E-2"/>
          <c:w val="0.97754563925320304"/>
          <c:h val="0.89505070545909104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D25C9C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2A-45D0-B687-5DF90767A9D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2A-45D0-B687-5DF90767A9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05148960"/>
        <c:axId val="205149520"/>
      </c:barChart>
      <c:catAx>
        <c:axId val="2051489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one"/>
        <c:crossAx val="205149520"/>
        <c:crosses val="autoZero"/>
        <c:auto val="1"/>
        <c:lblAlgn val="ctr"/>
        <c:lblOffset val="100"/>
        <c:noMultiLvlLbl val="0"/>
      </c:catAx>
      <c:valAx>
        <c:axId val="20514952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one"/>
        <c:crossAx val="205148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6675490119639855"/>
          <c:y val="2.44948614269405E-2"/>
          <c:w val="0.73324509880360145"/>
          <c:h val="0.95101027714611897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rgbClr val="FF006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8256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6C1-4581-98B8-556C693948EE}"/>
              </c:ext>
            </c:extLst>
          </c:dPt>
          <c:dPt>
            <c:idx val="1"/>
            <c:invertIfNegative val="0"/>
            <c:bubble3D val="0"/>
            <c:spPr>
              <a:solidFill>
                <a:srgbClr val="E1337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6C1-4581-98B8-556C693948EE}"/>
              </c:ext>
            </c:extLst>
          </c:dPt>
          <c:dPt>
            <c:idx val="2"/>
            <c:invertIfNegative val="0"/>
            <c:bubble3D val="0"/>
            <c:spPr>
              <a:solidFill>
                <a:srgbClr val="49AAD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6C1-4581-98B8-556C693948EE}"/>
              </c:ext>
            </c:extLst>
          </c:dPt>
          <c:dPt>
            <c:idx val="3"/>
            <c:invertIfNegative val="0"/>
            <c:bubble3D val="0"/>
            <c:spPr>
              <a:solidFill>
                <a:srgbClr val="EFCE0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6C1-4581-98B8-556C693948EE}"/>
              </c:ext>
            </c:extLst>
          </c:dPt>
          <c:dPt>
            <c:idx val="4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6C1-4581-98B8-556C693948EE}"/>
              </c:ext>
            </c:extLst>
          </c:dPt>
          <c:dPt>
            <c:idx val="5"/>
            <c:invertIfNegative val="0"/>
            <c:bubble3D val="0"/>
            <c:spPr>
              <a:solidFill>
                <a:srgbClr val="FFFF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6C1-4581-98B8-556C693948EE}"/>
              </c:ext>
            </c:extLst>
          </c:dPt>
          <c:dPt>
            <c:idx val="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B6C1-4581-98B8-556C693948EE}"/>
              </c:ext>
            </c:extLst>
          </c:dPt>
          <c:dPt>
            <c:idx val="7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B6C1-4581-98B8-556C693948EE}"/>
              </c:ext>
            </c:extLst>
          </c:dPt>
          <c:dPt>
            <c:idx val="8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B6C1-4581-98B8-556C693948EE}"/>
              </c:ext>
            </c:extLst>
          </c:dPt>
          <c:dPt>
            <c:idx val="9"/>
            <c:invertIfNegative val="0"/>
            <c:bubble3D val="0"/>
            <c:spPr>
              <a:solidFill>
                <a:srgbClr val="7030A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B6C1-4581-98B8-556C693948EE}"/>
              </c:ext>
            </c:extLst>
          </c:dPt>
          <c:dPt>
            <c:idx val="10"/>
            <c:invertIfNegative val="0"/>
            <c:bubble3D val="0"/>
            <c:spPr>
              <a:solidFill>
                <a:srgbClr val="6633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B6C1-4581-98B8-556C693948EE}"/>
              </c:ext>
            </c:extLst>
          </c:dPt>
          <c:dPt>
            <c:idx val="11"/>
            <c:invertIfNegative val="0"/>
            <c:bubble3D val="0"/>
            <c:spPr>
              <a:solidFill>
                <a:srgbClr val="70AD4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B6C1-4581-98B8-556C693948EE}"/>
              </c:ext>
            </c:extLst>
          </c:dPt>
          <c:dPt>
            <c:idx val="12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B6C1-4581-98B8-556C693948EE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B6C1-4581-98B8-556C693948EE}"/>
              </c:ext>
            </c:extLst>
          </c:dPt>
          <c:dPt>
            <c:idx val="14"/>
            <c:invertIfNegative val="0"/>
            <c:bubble3D val="0"/>
            <c:spPr>
              <a:solidFill>
                <a:srgbClr val="FF66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B6C1-4581-98B8-556C693948EE}"/>
              </c:ext>
            </c:extLst>
          </c:dPt>
          <c:dPt>
            <c:idx val="15"/>
            <c:invertIfNegative val="0"/>
            <c:bubble3D val="0"/>
            <c:spPr>
              <a:solidFill>
                <a:srgbClr val="66FF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B6C1-4581-98B8-556C693948EE}"/>
              </c:ext>
            </c:extLst>
          </c:dPt>
          <c:dPt>
            <c:idx val="16"/>
            <c:invertIfNegative val="0"/>
            <c:bubble3D val="0"/>
            <c:spPr>
              <a:solidFill>
                <a:srgbClr val="CC00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1-B6C1-4581-98B8-556C693948EE}"/>
              </c:ext>
            </c:extLst>
          </c:dPt>
          <c:dPt>
            <c:idx val="17"/>
            <c:invertIfNegative val="0"/>
            <c:bubble3D val="0"/>
            <c:spPr>
              <a:solidFill>
                <a:sysClr val="window" lastClr="FFFFFF">
                  <a:lumMod val="50000"/>
                </a:sys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B6C1-4581-98B8-556C693948E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2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Hárok1!$A$2:$A$5</c:f>
              <c:strCache>
                <c:ptCount val="4"/>
                <c:pt idx="0">
                  <c:v>18-25 rokov</c:v>
                </c:pt>
                <c:pt idx="1">
                  <c:v>26-35 rokov</c:v>
                </c:pt>
                <c:pt idx="2">
                  <c:v>36-59 rokov</c:v>
                </c:pt>
                <c:pt idx="3">
                  <c:v>60 a viac rokov</c:v>
                </c:pt>
              </c:strCache>
            </c:strRef>
          </c:cat>
          <c:val>
            <c:numRef>
              <c:f>Hárok1!$B$2:$B$5</c:f>
              <c:numCache>
                <c:formatCode>0</c:formatCode>
                <c:ptCount val="4"/>
                <c:pt idx="0">
                  <c:v>11.740558292282429</c:v>
                </c:pt>
                <c:pt idx="1">
                  <c:v>18.637110016420362</c:v>
                </c:pt>
                <c:pt idx="2">
                  <c:v>42.77504105090312</c:v>
                </c:pt>
                <c:pt idx="3">
                  <c:v>26.847290640394089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B6C1-4581-98B8-556C693948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180504896"/>
        <c:axId val="180505456"/>
      </c:barChart>
      <c:catAx>
        <c:axId val="18050489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180505456"/>
        <c:crosses val="autoZero"/>
        <c:auto val="1"/>
        <c:lblAlgn val="ctr"/>
        <c:lblOffset val="100"/>
        <c:noMultiLvlLbl val="0"/>
      </c:catAx>
      <c:valAx>
        <c:axId val="180505456"/>
        <c:scaling>
          <c:orientation val="minMax"/>
        </c:scaling>
        <c:delete val="1"/>
        <c:axPos val="t"/>
        <c:numFmt formatCode="0" sourceLinked="1"/>
        <c:majorTickMark val="out"/>
        <c:minorTickMark val="none"/>
        <c:tickLblPos val="nextTo"/>
        <c:crossAx val="180504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4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2676602808478298"/>
          <c:y val="2.44948614269405E-2"/>
          <c:w val="0.46155152325644422"/>
          <c:h val="0.95101027714611897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rgbClr val="FF006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8256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591-4E7D-959D-0DDCD46E1459}"/>
              </c:ext>
            </c:extLst>
          </c:dPt>
          <c:dPt>
            <c:idx val="1"/>
            <c:invertIfNegative val="0"/>
            <c:bubble3D val="0"/>
            <c:spPr>
              <a:solidFill>
                <a:srgbClr val="E1337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591-4E7D-959D-0DDCD46E1459}"/>
              </c:ext>
            </c:extLst>
          </c:dPt>
          <c:dPt>
            <c:idx val="2"/>
            <c:invertIfNegative val="0"/>
            <c:bubble3D val="0"/>
            <c:spPr>
              <a:solidFill>
                <a:srgbClr val="49AAD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591-4E7D-959D-0DDCD46E1459}"/>
              </c:ext>
            </c:extLst>
          </c:dPt>
          <c:dPt>
            <c:idx val="3"/>
            <c:invertIfNegative val="0"/>
            <c:bubble3D val="0"/>
            <c:spPr>
              <a:solidFill>
                <a:srgbClr val="EFCE0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591-4E7D-959D-0DDCD46E1459}"/>
              </c:ext>
            </c:extLst>
          </c:dPt>
          <c:dPt>
            <c:idx val="4"/>
            <c:invertIfNegative val="0"/>
            <c:bubble3D val="0"/>
            <c:spPr>
              <a:solidFill>
                <a:srgbClr val="6C973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591-4E7D-959D-0DDCD46E1459}"/>
              </c:ext>
            </c:extLst>
          </c:dPt>
          <c:dPt>
            <c:idx val="5"/>
            <c:invertIfNegative val="0"/>
            <c:bubble3D val="0"/>
            <c:spPr>
              <a:solidFill>
                <a:srgbClr val="94165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4591-4E7D-959D-0DDCD46E1459}"/>
              </c:ext>
            </c:extLst>
          </c:dPt>
          <c:dPt>
            <c:idx val="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4591-4E7D-959D-0DDCD46E1459}"/>
              </c:ext>
            </c:extLst>
          </c:dPt>
          <c:dPt>
            <c:idx val="7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4591-4E7D-959D-0DDCD46E1459}"/>
              </c:ext>
            </c:extLst>
          </c:dPt>
          <c:dPt>
            <c:idx val="8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4591-4E7D-959D-0DDCD46E1459}"/>
              </c:ext>
            </c:extLst>
          </c:dPt>
          <c:dPt>
            <c:idx val="9"/>
            <c:invertIfNegative val="0"/>
            <c:bubble3D val="0"/>
            <c:spPr>
              <a:solidFill>
                <a:srgbClr val="7030A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4591-4E7D-959D-0DDCD46E1459}"/>
              </c:ext>
            </c:extLst>
          </c:dPt>
          <c:dPt>
            <c:idx val="10"/>
            <c:invertIfNegative val="0"/>
            <c:bubble3D val="0"/>
            <c:spPr>
              <a:solidFill>
                <a:srgbClr val="6633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4591-4E7D-959D-0DDCD46E1459}"/>
              </c:ext>
            </c:extLst>
          </c:dPt>
          <c:dPt>
            <c:idx val="11"/>
            <c:invertIfNegative val="0"/>
            <c:bubble3D val="0"/>
            <c:spPr>
              <a:solidFill>
                <a:srgbClr val="70AD4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4591-4E7D-959D-0DDCD46E1459}"/>
              </c:ext>
            </c:extLst>
          </c:dPt>
          <c:dPt>
            <c:idx val="12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4591-4E7D-959D-0DDCD46E1459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4591-4E7D-959D-0DDCD46E1459}"/>
              </c:ext>
            </c:extLst>
          </c:dPt>
          <c:dPt>
            <c:idx val="14"/>
            <c:invertIfNegative val="0"/>
            <c:bubble3D val="0"/>
            <c:spPr>
              <a:solidFill>
                <a:srgbClr val="FF66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4591-4E7D-959D-0DDCD46E1459}"/>
              </c:ext>
            </c:extLst>
          </c:dPt>
          <c:dPt>
            <c:idx val="15"/>
            <c:invertIfNegative val="0"/>
            <c:bubble3D val="0"/>
            <c:spPr>
              <a:solidFill>
                <a:srgbClr val="66FF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4591-4E7D-959D-0DDCD46E1459}"/>
              </c:ext>
            </c:extLst>
          </c:dPt>
          <c:dPt>
            <c:idx val="16"/>
            <c:invertIfNegative val="0"/>
            <c:bubble3D val="0"/>
            <c:spPr>
              <a:solidFill>
                <a:srgbClr val="CC00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1-4591-4E7D-959D-0DDCD46E1459}"/>
              </c:ext>
            </c:extLst>
          </c:dPt>
          <c:dPt>
            <c:idx val="17"/>
            <c:invertIfNegative val="0"/>
            <c:bubble3D val="0"/>
            <c:spPr>
              <a:solidFill>
                <a:sysClr val="window" lastClr="FFFFFF">
                  <a:lumMod val="50000"/>
                </a:sys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4591-4E7D-959D-0DDCD46E1459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2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Hárok1!$A$2:$A$7</c:f>
              <c:strCache>
                <c:ptCount val="6"/>
                <c:pt idx="0">
                  <c:v>do 1 999</c:v>
                </c:pt>
                <c:pt idx="1">
                  <c:v>2 000 – 4 999</c:v>
                </c:pt>
                <c:pt idx="2">
                  <c:v>5 000 – 19 999</c:v>
                </c:pt>
                <c:pt idx="3">
                  <c:v>20 000 – 49 999</c:v>
                </c:pt>
                <c:pt idx="4">
                  <c:v>50 000 - 99 999</c:v>
                </c:pt>
                <c:pt idx="5">
                  <c:v>100 000 a viac</c:v>
                </c:pt>
              </c:strCache>
            </c:strRef>
          </c:cat>
          <c:val>
            <c:numRef>
              <c:f>Hárok1!$B$2:$B$7</c:f>
              <c:numCache>
                <c:formatCode>0</c:formatCode>
                <c:ptCount val="6"/>
                <c:pt idx="0">
                  <c:v>29.228243021346469</c:v>
                </c:pt>
                <c:pt idx="1">
                  <c:v>15.599343185550083</c:v>
                </c:pt>
                <c:pt idx="2">
                  <c:v>16.502463054187192</c:v>
                </c:pt>
                <c:pt idx="3">
                  <c:v>15.845648604269295</c:v>
                </c:pt>
                <c:pt idx="4">
                  <c:v>10.919540229885058</c:v>
                </c:pt>
                <c:pt idx="5">
                  <c:v>11.904761904761903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4591-4E7D-959D-0DDCD46E14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205787840"/>
        <c:axId val="205788400"/>
      </c:barChart>
      <c:catAx>
        <c:axId val="20578784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05788400"/>
        <c:crosses val="autoZero"/>
        <c:auto val="1"/>
        <c:lblAlgn val="ctr"/>
        <c:lblOffset val="100"/>
        <c:noMultiLvlLbl val="0"/>
      </c:catAx>
      <c:valAx>
        <c:axId val="205788400"/>
        <c:scaling>
          <c:orientation val="minMax"/>
          <c:max val="35"/>
        </c:scaling>
        <c:delete val="1"/>
        <c:axPos val="t"/>
        <c:numFmt formatCode="0" sourceLinked="1"/>
        <c:majorTickMark val="out"/>
        <c:minorTickMark val="none"/>
        <c:tickLblPos val="nextTo"/>
        <c:crossAx val="2057878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4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2676584725370492"/>
          <c:y val="4.3091615870920884E-2"/>
          <c:w val="0.57323407337237298"/>
          <c:h val="0.95101027714611897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rgbClr val="FF006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1337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6C1-4581-98B8-556C693948EE}"/>
              </c:ext>
            </c:extLst>
          </c:dPt>
          <c:dPt>
            <c:idx val="1"/>
            <c:invertIfNegative val="0"/>
            <c:bubble3D val="0"/>
            <c:spPr>
              <a:solidFill>
                <a:srgbClr val="28256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6C1-4581-98B8-556C693948EE}"/>
              </c:ext>
            </c:extLst>
          </c:dPt>
          <c:dPt>
            <c:idx val="2"/>
            <c:invertIfNegative val="0"/>
            <c:bubble3D val="0"/>
            <c:spPr>
              <a:solidFill>
                <a:srgbClr val="EFCE0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6C1-4581-98B8-556C693948EE}"/>
              </c:ext>
            </c:extLst>
          </c:dPt>
          <c:dPt>
            <c:idx val="3"/>
            <c:invertIfNegative val="0"/>
            <c:bubble3D val="0"/>
            <c:spPr>
              <a:solidFill>
                <a:srgbClr val="6C973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6C1-4581-98B8-556C693948EE}"/>
              </c:ext>
            </c:extLst>
          </c:dPt>
          <c:dPt>
            <c:idx val="4"/>
            <c:invertIfNegative val="0"/>
            <c:bubble3D val="0"/>
            <c:spPr>
              <a:solidFill>
                <a:srgbClr val="49AAD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6C1-4581-98B8-556C693948EE}"/>
              </c:ext>
            </c:extLst>
          </c:dPt>
          <c:dPt>
            <c:idx val="5"/>
            <c:invertIfNegative val="0"/>
            <c:bubble3D val="0"/>
            <c:spPr>
              <a:solidFill>
                <a:srgbClr val="94165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6C1-4581-98B8-556C693948EE}"/>
              </c:ext>
            </c:extLst>
          </c:dPt>
          <c:dPt>
            <c:idx val="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B6C1-4581-98B8-556C693948EE}"/>
              </c:ext>
            </c:extLst>
          </c:dPt>
          <c:dPt>
            <c:idx val="7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B6C1-4581-98B8-556C693948EE}"/>
              </c:ext>
            </c:extLst>
          </c:dPt>
          <c:dPt>
            <c:idx val="8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B6C1-4581-98B8-556C693948EE}"/>
              </c:ext>
            </c:extLst>
          </c:dPt>
          <c:dPt>
            <c:idx val="9"/>
            <c:invertIfNegative val="0"/>
            <c:bubble3D val="0"/>
            <c:spPr>
              <a:solidFill>
                <a:srgbClr val="7030A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B6C1-4581-98B8-556C693948EE}"/>
              </c:ext>
            </c:extLst>
          </c:dPt>
          <c:dPt>
            <c:idx val="10"/>
            <c:invertIfNegative val="0"/>
            <c:bubble3D val="0"/>
            <c:spPr>
              <a:solidFill>
                <a:srgbClr val="6633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B6C1-4581-98B8-556C693948EE}"/>
              </c:ext>
            </c:extLst>
          </c:dPt>
          <c:dPt>
            <c:idx val="11"/>
            <c:invertIfNegative val="0"/>
            <c:bubble3D val="0"/>
            <c:spPr>
              <a:solidFill>
                <a:srgbClr val="70AD4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B6C1-4581-98B8-556C693948EE}"/>
              </c:ext>
            </c:extLst>
          </c:dPt>
          <c:dPt>
            <c:idx val="12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B6C1-4581-98B8-556C693948EE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B6C1-4581-98B8-556C693948EE}"/>
              </c:ext>
            </c:extLst>
          </c:dPt>
          <c:dPt>
            <c:idx val="14"/>
            <c:invertIfNegative val="0"/>
            <c:bubble3D val="0"/>
            <c:spPr>
              <a:solidFill>
                <a:srgbClr val="FF66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B6C1-4581-98B8-556C693948EE}"/>
              </c:ext>
            </c:extLst>
          </c:dPt>
          <c:dPt>
            <c:idx val="15"/>
            <c:invertIfNegative val="0"/>
            <c:bubble3D val="0"/>
            <c:spPr>
              <a:solidFill>
                <a:srgbClr val="66FF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B6C1-4581-98B8-556C693948EE}"/>
              </c:ext>
            </c:extLst>
          </c:dPt>
          <c:dPt>
            <c:idx val="16"/>
            <c:invertIfNegative val="0"/>
            <c:bubble3D val="0"/>
            <c:spPr>
              <a:solidFill>
                <a:srgbClr val="CC00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1-B6C1-4581-98B8-556C693948EE}"/>
              </c:ext>
            </c:extLst>
          </c:dPt>
          <c:dPt>
            <c:idx val="17"/>
            <c:invertIfNegative val="0"/>
            <c:bubble3D val="0"/>
            <c:spPr>
              <a:solidFill>
                <a:sysClr val="window" lastClr="FFFFFF">
                  <a:lumMod val="50000"/>
                </a:sys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B6C1-4581-98B8-556C693948E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2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Hárok1!$A$2:$A$7</c:f>
              <c:strCache>
                <c:ptCount val="6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 a viac</c:v>
                </c:pt>
              </c:strCache>
            </c:strRef>
          </c:cat>
          <c:val>
            <c:numRef>
              <c:f>Hárok1!$B$2:$B$7</c:f>
              <c:numCache>
                <c:formatCode>0</c:formatCode>
                <c:ptCount val="6"/>
                <c:pt idx="0">
                  <c:v>9</c:v>
                </c:pt>
                <c:pt idx="1">
                  <c:v>28</c:v>
                </c:pt>
                <c:pt idx="2">
                  <c:v>25</c:v>
                </c:pt>
                <c:pt idx="3">
                  <c:v>21</c:v>
                </c:pt>
                <c:pt idx="4">
                  <c:v>10</c:v>
                </c:pt>
                <c:pt idx="5" formatCode="General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B6C1-4581-98B8-556C693948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205791200"/>
        <c:axId val="205791760"/>
      </c:barChart>
      <c:catAx>
        <c:axId val="20579120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05791760"/>
        <c:crosses val="autoZero"/>
        <c:auto val="1"/>
        <c:lblAlgn val="ctr"/>
        <c:lblOffset val="100"/>
        <c:noMultiLvlLbl val="0"/>
      </c:catAx>
      <c:valAx>
        <c:axId val="205791760"/>
        <c:scaling>
          <c:orientation val="minMax"/>
          <c:max val="7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205791200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4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2676584725370492"/>
          <c:y val="4.3091615870920884E-2"/>
          <c:w val="0.57323407337237298"/>
          <c:h val="0.95101027714611897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rgbClr val="FF006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1337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6C1-4581-98B8-556C693948EE}"/>
              </c:ext>
            </c:extLst>
          </c:dPt>
          <c:dPt>
            <c:idx val="1"/>
            <c:invertIfNegative val="0"/>
            <c:bubble3D val="0"/>
            <c:spPr>
              <a:solidFill>
                <a:srgbClr val="28256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6C1-4581-98B8-556C693948EE}"/>
              </c:ext>
            </c:extLst>
          </c:dPt>
          <c:dPt>
            <c:idx val="2"/>
            <c:invertIfNegative val="0"/>
            <c:bubble3D val="0"/>
            <c:spPr>
              <a:solidFill>
                <a:srgbClr val="EFCE0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6C1-4581-98B8-556C693948EE}"/>
              </c:ext>
            </c:extLst>
          </c:dPt>
          <c:dPt>
            <c:idx val="3"/>
            <c:invertIfNegative val="0"/>
            <c:bubble3D val="0"/>
            <c:spPr>
              <a:solidFill>
                <a:srgbClr val="6C973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6C1-4581-98B8-556C693948EE}"/>
              </c:ext>
            </c:extLst>
          </c:dPt>
          <c:dPt>
            <c:idx val="4"/>
            <c:invertIfNegative val="0"/>
            <c:bubble3D val="0"/>
            <c:spPr>
              <a:solidFill>
                <a:srgbClr val="49AAD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6C1-4581-98B8-556C693948EE}"/>
              </c:ext>
            </c:extLst>
          </c:dPt>
          <c:dPt>
            <c:idx val="5"/>
            <c:invertIfNegative val="0"/>
            <c:bubble3D val="0"/>
            <c:spPr>
              <a:solidFill>
                <a:srgbClr val="FFFF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6C1-4581-98B8-556C693948EE}"/>
              </c:ext>
            </c:extLst>
          </c:dPt>
          <c:dPt>
            <c:idx val="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B6C1-4581-98B8-556C693948EE}"/>
              </c:ext>
            </c:extLst>
          </c:dPt>
          <c:dPt>
            <c:idx val="7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B6C1-4581-98B8-556C693948EE}"/>
              </c:ext>
            </c:extLst>
          </c:dPt>
          <c:dPt>
            <c:idx val="8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B6C1-4581-98B8-556C693948EE}"/>
              </c:ext>
            </c:extLst>
          </c:dPt>
          <c:dPt>
            <c:idx val="9"/>
            <c:invertIfNegative val="0"/>
            <c:bubble3D val="0"/>
            <c:spPr>
              <a:solidFill>
                <a:srgbClr val="7030A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B6C1-4581-98B8-556C693948EE}"/>
              </c:ext>
            </c:extLst>
          </c:dPt>
          <c:dPt>
            <c:idx val="10"/>
            <c:invertIfNegative val="0"/>
            <c:bubble3D val="0"/>
            <c:spPr>
              <a:solidFill>
                <a:srgbClr val="6633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B6C1-4581-98B8-556C693948EE}"/>
              </c:ext>
            </c:extLst>
          </c:dPt>
          <c:dPt>
            <c:idx val="11"/>
            <c:invertIfNegative val="0"/>
            <c:bubble3D val="0"/>
            <c:spPr>
              <a:solidFill>
                <a:srgbClr val="70AD4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B6C1-4581-98B8-556C693948EE}"/>
              </c:ext>
            </c:extLst>
          </c:dPt>
          <c:dPt>
            <c:idx val="12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B6C1-4581-98B8-556C693948EE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B6C1-4581-98B8-556C693948EE}"/>
              </c:ext>
            </c:extLst>
          </c:dPt>
          <c:dPt>
            <c:idx val="14"/>
            <c:invertIfNegative val="0"/>
            <c:bubble3D val="0"/>
            <c:spPr>
              <a:solidFill>
                <a:srgbClr val="FF66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B6C1-4581-98B8-556C693948EE}"/>
              </c:ext>
            </c:extLst>
          </c:dPt>
          <c:dPt>
            <c:idx val="15"/>
            <c:invertIfNegative val="0"/>
            <c:bubble3D val="0"/>
            <c:spPr>
              <a:solidFill>
                <a:srgbClr val="66FF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B6C1-4581-98B8-556C693948EE}"/>
              </c:ext>
            </c:extLst>
          </c:dPt>
          <c:dPt>
            <c:idx val="16"/>
            <c:invertIfNegative val="0"/>
            <c:bubble3D val="0"/>
            <c:spPr>
              <a:solidFill>
                <a:srgbClr val="CC00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1-B6C1-4581-98B8-556C693948EE}"/>
              </c:ext>
            </c:extLst>
          </c:dPt>
          <c:dPt>
            <c:idx val="17"/>
            <c:invertIfNegative val="0"/>
            <c:bubble3D val="0"/>
            <c:spPr>
              <a:solidFill>
                <a:sysClr val="window" lastClr="FFFFFF">
                  <a:lumMod val="50000"/>
                </a:sys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B6C1-4581-98B8-556C693948E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2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Hárok1!$A$2:$A$5</c:f>
              <c:strCache>
                <c:ptCount val="4"/>
                <c:pt idx="0">
                  <c:v>žiadne</c:v>
                </c:pt>
                <c:pt idx="1">
                  <c:v>1</c:v>
                </c:pt>
                <c:pt idx="2">
                  <c:v>2</c:v>
                </c:pt>
                <c:pt idx="3">
                  <c:v>3 a viac</c:v>
                </c:pt>
              </c:strCache>
            </c:strRef>
          </c:cat>
          <c:val>
            <c:numRef>
              <c:f>Hárok1!$B$2:$B$5</c:f>
              <c:numCache>
                <c:formatCode>0</c:formatCode>
                <c:ptCount val="4"/>
                <c:pt idx="0">
                  <c:v>56.822262118491921</c:v>
                </c:pt>
                <c:pt idx="1">
                  <c:v>23.967684021543985</c:v>
                </c:pt>
                <c:pt idx="2">
                  <c:v>14.272890484739678</c:v>
                </c:pt>
                <c:pt idx="3">
                  <c:v>4.9371633752244168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B6C1-4581-98B8-556C693948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205794000"/>
        <c:axId val="205794560"/>
      </c:barChart>
      <c:catAx>
        <c:axId val="20579400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05794560"/>
        <c:crosses val="autoZero"/>
        <c:auto val="1"/>
        <c:lblAlgn val="ctr"/>
        <c:lblOffset val="100"/>
        <c:noMultiLvlLbl val="0"/>
      </c:catAx>
      <c:valAx>
        <c:axId val="205794560"/>
        <c:scaling>
          <c:orientation val="minMax"/>
          <c:max val="70"/>
        </c:scaling>
        <c:delete val="1"/>
        <c:axPos val="t"/>
        <c:numFmt formatCode="0" sourceLinked="1"/>
        <c:majorTickMark val="out"/>
        <c:minorTickMark val="none"/>
        <c:tickLblPos val="nextTo"/>
        <c:crossAx val="205794000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4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2676584725370492"/>
          <c:y val="4.3091615870920884E-2"/>
          <c:w val="0.57323407337237298"/>
          <c:h val="0.95101027714611897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rgbClr val="FF006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1337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6C1-4581-98B8-556C693948EE}"/>
              </c:ext>
            </c:extLst>
          </c:dPt>
          <c:dPt>
            <c:idx val="1"/>
            <c:invertIfNegative val="0"/>
            <c:bubble3D val="0"/>
            <c:spPr>
              <a:solidFill>
                <a:srgbClr val="28256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6C1-4581-98B8-556C693948EE}"/>
              </c:ext>
            </c:extLst>
          </c:dPt>
          <c:dPt>
            <c:idx val="2"/>
            <c:invertIfNegative val="0"/>
            <c:bubble3D val="0"/>
            <c:spPr>
              <a:solidFill>
                <a:srgbClr val="EFCE0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6C1-4581-98B8-556C693948EE}"/>
              </c:ext>
            </c:extLst>
          </c:dPt>
          <c:dPt>
            <c:idx val="3"/>
            <c:invertIfNegative val="0"/>
            <c:bubble3D val="0"/>
            <c:spPr>
              <a:solidFill>
                <a:srgbClr val="6C973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6C1-4581-98B8-556C693948EE}"/>
              </c:ext>
            </c:extLst>
          </c:dPt>
          <c:dPt>
            <c:idx val="4"/>
            <c:invertIfNegative val="0"/>
            <c:bubble3D val="0"/>
            <c:spPr>
              <a:solidFill>
                <a:srgbClr val="49AAD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6C1-4581-98B8-556C693948EE}"/>
              </c:ext>
            </c:extLst>
          </c:dPt>
          <c:dPt>
            <c:idx val="5"/>
            <c:invertIfNegative val="0"/>
            <c:bubble3D val="0"/>
            <c:spPr>
              <a:solidFill>
                <a:srgbClr val="FFFF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6C1-4581-98B8-556C693948EE}"/>
              </c:ext>
            </c:extLst>
          </c:dPt>
          <c:dPt>
            <c:idx val="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B6C1-4581-98B8-556C693948EE}"/>
              </c:ext>
            </c:extLst>
          </c:dPt>
          <c:dPt>
            <c:idx val="7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B6C1-4581-98B8-556C693948EE}"/>
              </c:ext>
            </c:extLst>
          </c:dPt>
          <c:dPt>
            <c:idx val="8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B6C1-4581-98B8-556C693948EE}"/>
              </c:ext>
            </c:extLst>
          </c:dPt>
          <c:dPt>
            <c:idx val="9"/>
            <c:invertIfNegative val="0"/>
            <c:bubble3D val="0"/>
            <c:spPr>
              <a:solidFill>
                <a:srgbClr val="7030A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B6C1-4581-98B8-556C693948EE}"/>
              </c:ext>
            </c:extLst>
          </c:dPt>
          <c:dPt>
            <c:idx val="10"/>
            <c:invertIfNegative val="0"/>
            <c:bubble3D val="0"/>
            <c:spPr>
              <a:solidFill>
                <a:srgbClr val="6633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B6C1-4581-98B8-556C693948EE}"/>
              </c:ext>
            </c:extLst>
          </c:dPt>
          <c:dPt>
            <c:idx val="11"/>
            <c:invertIfNegative val="0"/>
            <c:bubble3D val="0"/>
            <c:spPr>
              <a:solidFill>
                <a:srgbClr val="70AD4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B6C1-4581-98B8-556C693948EE}"/>
              </c:ext>
            </c:extLst>
          </c:dPt>
          <c:dPt>
            <c:idx val="12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B6C1-4581-98B8-556C693948EE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B6C1-4581-98B8-556C693948EE}"/>
              </c:ext>
            </c:extLst>
          </c:dPt>
          <c:dPt>
            <c:idx val="14"/>
            <c:invertIfNegative val="0"/>
            <c:bubble3D val="0"/>
            <c:spPr>
              <a:solidFill>
                <a:srgbClr val="FF66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B6C1-4581-98B8-556C693948EE}"/>
              </c:ext>
            </c:extLst>
          </c:dPt>
          <c:dPt>
            <c:idx val="15"/>
            <c:invertIfNegative val="0"/>
            <c:bubble3D val="0"/>
            <c:spPr>
              <a:solidFill>
                <a:srgbClr val="66FF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B6C1-4581-98B8-556C693948EE}"/>
              </c:ext>
            </c:extLst>
          </c:dPt>
          <c:dPt>
            <c:idx val="16"/>
            <c:invertIfNegative val="0"/>
            <c:bubble3D val="0"/>
            <c:spPr>
              <a:solidFill>
                <a:srgbClr val="CC00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1-B6C1-4581-98B8-556C693948EE}"/>
              </c:ext>
            </c:extLst>
          </c:dPt>
          <c:dPt>
            <c:idx val="17"/>
            <c:invertIfNegative val="0"/>
            <c:bubble3D val="0"/>
            <c:spPr>
              <a:solidFill>
                <a:sysClr val="window" lastClr="FFFFFF">
                  <a:lumMod val="50000"/>
                </a:sys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B6C1-4581-98B8-556C693948E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2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Hárok1!$A$2:$A$5</c:f>
              <c:strCache>
                <c:ptCount val="4"/>
                <c:pt idx="0">
                  <c:v>ZŠ</c:v>
                </c:pt>
                <c:pt idx="1">
                  <c:v>SŠ bez maturity</c:v>
                </c:pt>
                <c:pt idx="2">
                  <c:v>SŠ s maturitou</c:v>
                </c:pt>
                <c:pt idx="3">
                  <c:v>VŠ</c:v>
                </c:pt>
              </c:strCache>
            </c:strRef>
          </c:cat>
          <c:val>
            <c:numRef>
              <c:f>Hárok1!$B$2:$B$5</c:f>
              <c:numCache>
                <c:formatCode>0</c:formatCode>
                <c:ptCount val="4"/>
                <c:pt idx="0">
                  <c:v>7.5533661740558298</c:v>
                </c:pt>
                <c:pt idx="1">
                  <c:v>30.706075533661743</c:v>
                </c:pt>
                <c:pt idx="2">
                  <c:v>34.072249589490966</c:v>
                </c:pt>
                <c:pt idx="3">
                  <c:v>27.66830870279146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B6C1-4581-98B8-556C693948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205006672"/>
        <c:axId val="205007232"/>
      </c:barChart>
      <c:catAx>
        <c:axId val="2050066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05007232"/>
        <c:crosses val="autoZero"/>
        <c:auto val="1"/>
        <c:lblAlgn val="ctr"/>
        <c:lblOffset val="100"/>
        <c:noMultiLvlLbl val="0"/>
      </c:catAx>
      <c:valAx>
        <c:axId val="205007232"/>
        <c:scaling>
          <c:orientation val="minMax"/>
          <c:max val="70"/>
        </c:scaling>
        <c:delete val="1"/>
        <c:axPos val="t"/>
        <c:numFmt formatCode="0" sourceLinked="1"/>
        <c:majorTickMark val="out"/>
        <c:minorTickMark val="none"/>
        <c:tickLblPos val="nextTo"/>
        <c:crossAx val="205006672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4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k-SK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2676584725370492"/>
          <c:y val="4.3091615870920884E-2"/>
          <c:w val="0.57323407337237298"/>
          <c:h val="0.95101027714611897"/>
        </c:manualLayout>
      </c:layout>
      <c:barChart>
        <c:barDir val="bar"/>
        <c:grouping val="clustered"/>
        <c:varyColors val="0"/>
        <c:ser>
          <c:idx val="0"/>
          <c:order val="0"/>
          <c:spPr>
            <a:solidFill>
              <a:srgbClr val="FF006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1337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6C1-4581-98B8-556C693948EE}"/>
              </c:ext>
            </c:extLst>
          </c:dPt>
          <c:dPt>
            <c:idx val="1"/>
            <c:invertIfNegative val="0"/>
            <c:bubble3D val="0"/>
            <c:spPr>
              <a:solidFill>
                <a:srgbClr val="28256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6C1-4581-98B8-556C693948EE}"/>
              </c:ext>
            </c:extLst>
          </c:dPt>
          <c:dPt>
            <c:idx val="2"/>
            <c:invertIfNegative val="0"/>
            <c:bubble3D val="0"/>
            <c:spPr>
              <a:solidFill>
                <a:srgbClr val="EFCE0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6C1-4581-98B8-556C693948EE}"/>
              </c:ext>
            </c:extLst>
          </c:dPt>
          <c:dPt>
            <c:idx val="3"/>
            <c:invertIfNegative val="0"/>
            <c:bubble3D val="0"/>
            <c:spPr>
              <a:solidFill>
                <a:srgbClr val="6C973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6C1-4581-98B8-556C693948EE}"/>
              </c:ext>
            </c:extLst>
          </c:dPt>
          <c:dPt>
            <c:idx val="4"/>
            <c:invertIfNegative val="0"/>
            <c:bubble3D val="0"/>
            <c:spPr>
              <a:solidFill>
                <a:srgbClr val="49AAD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6C1-4581-98B8-556C693948EE}"/>
              </c:ext>
            </c:extLst>
          </c:dPt>
          <c:dPt>
            <c:idx val="5"/>
            <c:invertIfNegative val="0"/>
            <c:bubble3D val="0"/>
            <c:spPr>
              <a:solidFill>
                <a:srgbClr val="FFFF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6C1-4581-98B8-556C693948EE}"/>
              </c:ext>
            </c:extLst>
          </c:dPt>
          <c:dPt>
            <c:idx val="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B6C1-4581-98B8-556C693948EE}"/>
              </c:ext>
            </c:extLst>
          </c:dPt>
          <c:dPt>
            <c:idx val="7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B6C1-4581-98B8-556C693948EE}"/>
              </c:ext>
            </c:extLst>
          </c:dPt>
          <c:dPt>
            <c:idx val="8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B6C1-4581-98B8-556C693948EE}"/>
              </c:ext>
            </c:extLst>
          </c:dPt>
          <c:dPt>
            <c:idx val="9"/>
            <c:invertIfNegative val="0"/>
            <c:bubble3D val="0"/>
            <c:spPr>
              <a:solidFill>
                <a:srgbClr val="7030A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B6C1-4581-98B8-556C693948EE}"/>
              </c:ext>
            </c:extLst>
          </c:dPt>
          <c:dPt>
            <c:idx val="10"/>
            <c:invertIfNegative val="0"/>
            <c:bubble3D val="0"/>
            <c:spPr>
              <a:solidFill>
                <a:srgbClr val="6633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B6C1-4581-98B8-556C693948EE}"/>
              </c:ext>
            </c:extLst>
          </c:dPt>
          <c:dPt>
            <c:idx val="11"/>
            <c:invertIfNegative val="0"/>
            <c:bubble3D val="0"/>
            <c:spPr>
              <a:solidFill>
                <a:srgbClr val="70AD4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B6C1-4581-98B8-556C693948EE}"/>
              </c:ext>
            </c:extLst>
          </c:dPt>
          <c:dPt>
            <c:idx val="12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B6C1-4581-98B8-556C693948EE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B6C1-4581-98B8-556C693948EE}"/>
              </c:ext>
            </c:extLst>
          </c:dPt>
          <c:dPt>
            <c:idx val="14"/>
            <c:invertIfNegative val="0"/>
            <c:bubble3D val="0"/>
            <c:spPr>
              <a:solidFill>
                <a:srgbClr val="FF66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B6C1-4581-98B8-556C693948EE}"/>
              </c:ext>
            </c:extLst>
          </c:dPt>
          <c:dPt>
            <c:idx val="15"/>
            <c:invertIfNegative val="0"/>
            <c:bubble3D val="0"/>
            <c:spPr>
              <a:solidFill>
                <a:srgbClr val="66FF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B6C1-4581-98B8-556C693948EE}"/>
              </c:ext>
            </c:extLst>
          </c:dPt>
          <c:dPt>
            <c:idx val="16"/>
            <c:invertIfNegative val="0"/>
            <c:bubble3D val="0"/>
            <c:spPr>
              <a:solidFill>
                <a:srgbClr val="CC00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1-B6C1-4581-98B8-556C693948EE}"/>
              </c:ext>
            </c:extLst>
          </c:dPt>
          <c:dPt>
            <c:idx val="17"/>
            <c:invertIfNegative val="0"/>
            <c:bubble3D val="0"/>
            <c:spPr>
              <a:solidFill>
                <a:sysClr val="window" lastClr="FFFFFF">
                  <a:lumMod val="50000"/>
                </a:sys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B6C1-4581-98B8-556C693948E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2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Hárok1!$A$2:$A$3</c:f>
              <c:strCache>
                <c:ptCount val="2"/>
                <c:pt idx="0">
                  <c:v>pracujúci</c:v>
                </c:pt>
                <c:pt idx="1">
                  <c:v>nepracujúci</c:v>
                </c:pt>
              </c:strCache>
            </c:strRef>
          </c:cat>
          <c:val>
            <c:numRef>
              <c:f>Hárok1!$B$2:$B$3</c:f>
              <c:numCache>
                <c:formatCode>0</c:formatCode>
                <c:ptCount val="2"/>
                <c:pt idx="0">
                  <c:v>56.978653530377663</c:v>
                </c:pt>
                <c:pt idx="1">
                  <c:v>43.02134646962233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B6C1-4581-98B8-556C693948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axId val="205009472"/>
        <c:axId val="205010032"/>
      </c:barChart>
      <c:catAx>
        <c:axId val="2050094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pPr>
            <a:endParaRPr lang="sk-SK"/>
          </a:p>
        </c:txPr>
        <c:crossAx val="205010032"/>
        <c:crosses val="autoZero"/>
        <c:auto val="1"/>
        <c:lblAlgn val="ctr"/>
        <c:lblOffset val="100"/>
        <c:noMultiLvlLbl val="0"/>
      </c:catAx>
      <c:valAx>
        <c:axId val="205010032"/>
        <c:scaling>
          <c:orientation val="minMax"/>
          <c:max val="70"/>
        </c:scaling>
        <c:delete val="1"/>
        <c:axPos val="t"/>
        <c:numFmt formatCode="0" sourceLinked="1"/>
        <c:majorTickMark val="out"/>
        <c:minorTickMark val="none"/>
        <c:tickLblPos val="nextTo"/>
        <c:crossAx val="205009472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200">
          <a:solidFill>
            <a:schemeClr val="tx2"/>
          </a:solidFill>
          <a:latin typeface="Lato" panose="020F0502020204030203" pitchFamily="34" charset="0"/>
          <a:ea typeface="Lato" panose="020F0502020204030203" pitchFamily="34" charset="0"/>
          <a:cs typeface="Lato" panose="020F0502020204030203" pitchFamily="34" charset="0"/>
        </a:defRPr>
      </a:pPr>
      <a:endParaRPr lang="sk-SK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9012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/>
            </a:lvl1pPr>
          </a:lstStyle>
          <a:p>
            <a:endParaRPr lang="sk-SK" altLang="sk-SK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9012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F9CE43EC-7C81-4655-83EE-03B6B69C312F}" type="datetimeFigureOut">
              <a:rPr lang="en-US" altLang="sk-SK"/>
              <a:pPr/>
              <a:t>8/30/2018</a:t>
            </a:fld>
            <a:endParaRPr lang="en-US" altLang="sk-SK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44500" y="1243013"/>
            <a:ext cx="5969000" cy="33575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786362"/>
            <a:ext cx="5486400" cy="391611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6678"/>
            <a:ext cx="2971800" cy="499011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/>
            </a:lvl1pPr>
          </a:lstStyle>
          <a:p>
            <a:endParaRPr lang="sk-SK" altLang="sk-SK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9446678"/>
            <a:ext cx="2971800" cy="499011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F6187EB6-FB56-4E8B-9D68-28ACC74C133F}" type="slidenum">
              <a:rPr lang="en-US" altLang="sk-SK"/>
              <a:pPr/>
              <a:t>‹#›</a:t>
            </a:fld>
            <a:endParaRPr lang="en-US" altLang="sk-SK"/>
          </a:p>
        </p:txBody>
      </p:sp>
    </p:spTree>
    <p:extLst>
      <p:ext uri="{BB962C8B-B14F-4D97-AF65-F5344CB8AC3E}">
        <p14:creationId xmlns:p14="http://schemas.microsoft.com/office/powerpoint/2010/main" val="303452419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emf"/><Relationship Id="rId5" Type="http://schemas.openxmlformats.org/officeDocument/2006/relationships/image" Target="../media/image9.emf"/><Relationship Id="rId4" Type="http://schemas.openxmlformats.org/officeDocument/2006/relationships/image" Target="../media/image8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jec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20170" y="400932"/>
            <a:ext cx="1154243" cy="171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11610975" y="6367463"/>
            <a:ext cx="581025" cy="4905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/>
            <a:endParaRPr lang="sk-SK" altLang="sk-SK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803275" y="5407910"/>
            <a:ext cx="6189663" cy="412750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920170" y="2367309"/>
            <a:ext cx="10407049" cy="2969231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6000" b="1" i="0" baseline="0">
                <a:latin typeface="Lato Heavy" charset="0"/>
                <a:ea typeface="Lato Heavy" charset="0"/>
                <a:cs typeface="Lato Heavy" charset="0"/>
              </a:defRPr>
            </a:lvl1pPr>
          </a:lstStyle>
          <a:p>
            <a:r>
              <a:rPr lang="en-US" dirty="0" err="1"/>
              <a:t>Názov</a:t>
            </a:r>
            <a:r>
              <a:rPr lang="en-US" dirty="0"/>
              <a:t> </a:t>
            </a:r>
            <a:r>
              <a:rPr lang="en-US" dirty="0" err="1"/>
              <a:t>projektu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48373" y="5936900"/>
            <a:ext cx="4270809" cy="442912"/>
          </a:xfrm>
          <a:prstGeom prst="rect">
            <a:avLst/>
          </a:prstGeom>
          <a:ln w="9525">
            <a:noFill/>
          </a:ln>
        </p:spPr>
        <p:txBody>
          <a:bodyPr anchor="b"/>
          <a:lstStyle>
            <a:lvl1pPr marL="0" indent="0" algn="l">
              <a:buNone/>
              <a:defRPr sz="2400" b="1" i="0" baseline="0">
                <a:latin typeface="Lato" charset="0"/>
                <a:ea typeface="Lato" charset="0"/>
                <a:cs typeface="Lato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 err="1"/>
              <a:t>Typ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0" hasCustomPrompt="1"/>
          </p:nvPr>
        </p:nvSpPr>
        <p:spPr>
          <a:xfrm>
            <a:off x="921562" y="5936899"/>
            <a:ext cx="2131128" cy="442912"/>
          </a:xfrm>
          <a:prstGeom prst="rect">
            <a:avLst/>
          </a:prstGeom>
          <a:ln w="9525">
            <a:noFill/>
          </a:ln>
        </p:spPr>
        <p:txBody>
          <a:bodyPr anchor="b"/>
          <a:lstStyle>
            <a:lvl1pPr marL="0" indent="0">
              <a:buNone/>
              <a:defRPr sz="2400" b="1" i="0">
                <a:latin typeface="Lato" charset="0"/>
                <a:ea typeface="Lato" charset="0"/>
                <a:cs typeface="Lato" charset="0"/>
              </a:defRPr>
            </a:lvl1pPr>
          </a:lstStyle>
          <a:p>
            <a:pPr lvl="0"/>
            <a:r>
              <a:rPr lang="en-US" dirty="0" err="1"/>
              <a:t>Dátum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68871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Upravte štýly predlohy textu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sk-SK"/>
              <a:t>Upravte štýl predlohy textu.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/>
          </a:p>
        </p:txBody>
      </p:sp>
      <p:pic>
        <p:nvPicPr>
          <p:cNvPr id="10" name="Picture 9" descr="logo_sipka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1631" y="337343"/>
            <a:ext cx="836613" cy="79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82466" y="6526213"/>
            <a:ext cx="709534" cy="331787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600" b="1" i="0">
                <a:latin typeface="Lato Heavy" charset="0"/>
                <a:ea typeface="Lato Heavy" charset="0"/>
                <a:cs typeface="Lato Heavy" charset="0"/>
              </a:defRPr>
            </a:lvl1pPr>
          </a:lstStyle>
          <a:p>
            <a:fld id="{29B64B11-2D09-4A47-9F50-8AA254B58D45}" type="slidenum">
              <a:rPr lang="en-US" altLang="sk-SK" smtClean="0"/>
              <a:pPr/>
              <a:t>‹#›</a:t>
            </a:fld>
            <a:endParaRPr lang="en-US" altLang="sk-SK" dirty="0"/>
          </a:p>
        </p:txBody>
      </p:sp>
    </p:spTree>
    <p:extLst>
      <p:ext uri="{BB962C8B-B14F-4D97-AF65-F5344CB8AC3E}">
        <p14:creationId xmlns:p14="http://schemas.microsoft.com/office/powerpoint/2010/main" val="17191447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r>
              <a:rPr lang="sk-SK"/>
              <a:t>Upravte štýly predlohy textu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lnSpc>
                <a:spcPct val="120000"/>
              </a:lnSpc>
              <a:defRPr sz="1600" b="0" i="0">
                <a:latin typeface="Lato Light" charset="0"/>
                <a:ea typeface="Lato Light" charset="0"/>
                <a:cs typeface="Lato Light" charset="0"/>
              </a:defRPr>
            </a:lvl1pPr>
            <a:lvl2pPr>
              <a:lnSpc>
                <a:spcPct val="120000"/>
              </a:lnSpc>
              <a:defRPr sz="1600" b="0" i="0">
                <a:latin typeface="Lato Light" charset="0"/>
                <a:ea typeface="Lato Light" charset="0"/>
                <a:cs typeface="Lato Light" charset="0"/>
              </a:defRPr>
            </a:lvl2pPr>
            <a:lvl3pPr>
              <a:lnSpc>
                <a:spcPct val="120000"/>
              </a:lnSpc>
              <a:defRPr sz="1600" b="0" i="0">
                <a:latin typeface="Lato Light" charset="0"/>
                <a:ea typeface="Lato Light" charset="0"/>
                <a:cs typeface="Lato Light" charset="0"/>
              </a:defRPr>
            </a:lvl3pPr>
            <a:lvl4pPr>
              <a:lnSpc>
                <a:spcPct val="120000"/>
              </a:lnSpc>
              <a:defRPr sz="1600" b="0" i="0">
                <a:latin typeface="Lato Light" charset="0"/>
                <a:ea typeface="Lato Light" charset="0"/>
                <a:cs typeface="Lato Light" charset="0"/>
              </a:defRPr>
            </a:lvl4pPr>
            <a:lvl5pPr>
              <a:lnSpc>
                <a:spcPct val="120000"/>
              </a:lnSpc>
              <a:defRPr sz="1600" b="0" i="0">
                <a:latin typeface="Lato Light" charset="0"/>
                <a:ea typeface="Lato Light" charset="0"/>
                <a:cs typeface="Lato Light" charset="0"/>
              </a:defRPr>
            </a:lvl5pPr>
          </a:lstStyle>
          <a:p>
            <a:pPr lvl="0"/>
            <a:r>
              <a:rPr lang="sk-SK"/>
              <a:t>Upravte štýl predlohy textu.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 dirty="0"/>
          </a:p>
        </p:txBody>
      </p:sp>
      <p:sp>
        <p:nvSpPr>
          <p:cNvPr id="8" name="Freeform 13"/>
          <p:cNvSpPr>
            <a:spLocks noChangeArrowheads="1"/>
          </p:cNvSpPr>
          <p:nvPr userDrawn="1"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pic>
        <p:nvPicPr>
          <p:cNvPr id="10" name="Picture 9" descr="logo_sipka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1631" y="337343"/>
            <a:ext cx="836613" cy="79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82466" y="6526213"/>
            <a:ext cx="709534" cy="331787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600" b="1" i="0">
                <a:latin typeface="Lato Heavy" charset="0"/>
                <a:ea typeface="Lato Heavy" charset="0"/>
                <a:cs typeface="Lato Heavy" charset="0"/>
              </a:defRPr>
            </a:lvl1pPr>
          </a:lstStyle>
          <a:p>
            <a:fld id="{29B64B11-2D09-4A47-9F50-8AA254B58D45}" type="slidenum">
              <a:rPr lang="en-US" altLang="sk-SK" smtClean="0"/>
              <a:pPr/>
              <a:t>‹#›</a:t>
            </a:fld>
            <a:endParaRPr lang="en-US" altLang="sk-SK" dirty="0"/>
          </a:p>
        </p:txBody>
      </p:sp>
    </p:spTree>
    <p:extLst>
      <p:ext uri="{BB962C8B-B14F-4D97-AF65-F5344CB8AC3E}">
        <p14:creationId xmlns:p14="http://schemas.microsoft.com/office/powerpoint/2010/main" val="18740067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ontent - without spray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Upravte štýly predlohy textu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sk-SK"/>
              <a:t>Upravte štýl predlohy textu.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/>
          </a:p>
        </p:txBody>
      </p:sp>
      <p:pic>
        <p:nvPicPr>
          <p:cNvPr id="10" name="Picture 9" descr="logo_sipka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1631" y="337343"/>
            <a:ext cx="836613" cy="79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82466" y="6526213"/>
            <a:ext cx="709534" cy="331787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600" b="1" i="0">
                <a:latin typeface="Lato Heavy" charset="0"/>
                <a:ea typeface="Lato Heavy" charset="0"/>
                <a:cs typeface="Lato Heavy" charset="0"/>
              </a:defRPr>
            </a:lvl1pPr>
          </a:lstStyle>
          <a:p>
            <a:fld id="{29B64B11-2D09-4A47-9F50-8AA254B58D45}" type="slidenum">
              <a:rPr lang="en-US" altLang="sk-SK" smtClean="0"/>
              <a:pPr/>
              <a:t>‹#›</a:t>
            </a:fld>
            <a:endParaRPr lang="en-US" altLang="sk-SK" dirty="0"/>
          </a:p>
        </p:txBody>
      </p:sp>
    </p:spTree>
    <p:extLst>
      <p:ext uri="{BB962C8B-B14F-4D97-AF65-F5344CB8AC3E}">
        <p14:creationId xmlns:p14="http://schemas.microsoft.com/office/powerpoint/2010/main" val="4634504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Upravte štýly predlohy textu</a:t>
            </a:r>
            <a:endParaRPr lang="en-US"/>
          </a:p>
        </p:txBody>
      </p:sp>
      <p:pic>
        <p:nvPicPr>
          <p:cNvPr id="10" name="Picture 9" descr="logo_sipka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1631" y="337343"/>
            <a:ext cx="836613" cy="79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82466" y="6526213"/>
            <a:ext cx="709534" cy="331787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600" b="1" i="0">
                <a:latin typeface="Lato Heavy" charset="0"/>
                <a:ea typeface="Lato Heavy" charset="0"/>
                <a:cs typeface="Lato Heavy" charset="0"/>
              </a:defRPr>
            </a:lvl1pPr>
          </a:lstStyle>
          <a:p>
            <a:fld id="{29B64B11-2D09-4A47-9F50-8AA254B58D45}" type="slidenum">
              <a:rPr lang="en-US" altLang="sk-SK" smtClean="0"/>
              <a:pPr/>
              <a:t>‹#›</a:t>
            </a:fld>
            <a:endParaRPr lang="en-US" altLang="sk-SK" dirty="0"/>
          </a:p>
        </p:txBody>
      </p:sp>
    </p:spTree>
    <p:extLst>
      <p:ext uri="{BB962C8B-B14F-4D97-AF65-F5344CB8AC3E}">
        <p14:creationId xmlns:p14="http://schemas.microsoft.com/office/powerpoint/2010/main" val="1725551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Hlavička sekc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78506" y="1944687"/>
            <a:ext cx="9068944" cy="2852737"/>
          </a:xfrm>
        </p:spPr>
        <p:txBody>
          <a:bodyPr anchor="ctr">
            <a:normAutofit/>
          </a:bodyPr>
          <a:lstStyle>
            <a:lvl1pPr>
              <a:defRPr sz="4800"/>
            </a:lvl1pPr>
          </a:lstStyle>
          <a:p>
            <a:r>
              <a:rPr lang="sk-SK"/>
              <a:t>Upravte štýly predlohy textu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78506" y="4904257"/>
            <a:ext cx="9068944" cy="1500187"/>
          </a:xfrm>
        </p:spPr>
        <p:txBody>
          <a:bodyPr>
            <a:normAutofit/>
          </a:bodyPr>
          <a:lstStyle>
            <a:lvl1pPr marL="0" indent="0">
              <a:buNone/>
              <a:defRPr sz="2400">
                <a:solidFill>
                  <a:schemeClr val="tx2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sk-SK"/>
              <a:t>Upravte štýl predlohy textu.</a:t>
            </a:r>
          </a:p>
        </p:txBody>
      </p:sp>
      <p:pic>
        <p:nvPicPr>
          <p:cNvPr id="4" name="Picture 8" descr="logo_vysec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2700" y="228600"/>
            <a:ext cx="1863725" cy="6284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445351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3"/>
          <p:cNvSpPr>
            <a:spLocks noChangeArrowheads="1"/>
          </p:cNvSpPr>
          <p:nvPr userDrawn="1"/>
        </p:nvSpPr>
        <p:spPr bwMode="auto">
          <a:xfrm rot="21427264">
            <a:off x="2106741" y="4153179"/>
            <a:ext cx="7692140" cy="1002021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1514481" y="1406756"/>
            <a:ext cx="9068944" cy="2407557"/>
          </a:xfrm>
        </p:spPr>
        <p:txBody>
          <a:bodyPr anchor="b">
            <a:normAutofit/>
          </a:bodyPr>
          <a:lstStyle>
            <a:lvl1pPr algn="ctr">
              <a:defRPr sz="4400"/>
            </a:lvl1pPr>
          </a:lstStyle>
          <a:p>
            <a:r>
              <a:rPr lang="sk-SK"/>
              <a:t>Upravte štýly predlohy textu</a:t>
            </a:r>
            <a:endParaRPr lang="en-US" dirty="0"/>
          </a:p>
        </p:txBody>
      </p:sp>
      <p:sp>
        <p:nvSpPr>
          <p:cNvPr id="9" name="Freeform 13"/>
          <p:cNvSpPr>
            <a:spLocks noChangeArrowheads="1"/>
          </p:cNvSpPr>
          <p:nvPr userDrawn="1"/>
        </p:nvSpPr>
        <p:spPr bwMode="auto">
          <a:xfrm>
            <a:off x="1345679" y="4319644"/>
            <a:ext cx="9462230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pic>
        <p:nvPicPr>
          <p:cNvPr id="11" name="Picture 10" descr="logo_sipka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1631" y="337343"/>
            <a:ext cx="836613" cy="79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70731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ázd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14491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72055" y="3088918"/>
            <a:ext cx="278912" cy="9297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92292" y="2845966"/>
            <a:ext cx="929704" cy="50204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4471" y="2762294"/>
            <a:ext cx="1561902" cy="66938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76649" y="2762294"/>
            <a:ext cx="1561902" cy="669386"/>
          </a:xfrm>
          <a:prstGeom prst="rect">
            <a:avLst/>
          </a:prstGeom>
        </p:spPr>
      </p:pic>
      <p:sp>
        <p:nvSpPr>
          <p:cNvPr id="7" name="Rectangle 6"/>
          <p:cNvSpPr/>
          <p:nvPr userDrawn="1"/>
        </p:nvSpPr>
        <p:spPr>
          <a:xfrm>
            <a:off x="9431866" y="228600"/>
            <a:ext cx="2734733" cy="95794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79877" y="3066828"/>
            <a:ext cx="278912" cy="92971"/>
          </a:xfrm>
          <a:prstGeom prst="rect">
            <a:avLst/>
          </a:prstGeom>
        </p:spPr>
      </p:pic>
      <p:pic>
        <p:nvPicPr>
          <p:cNvPr id="14" name="Picture 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3150" y="4462972"/>
            <a:ext cx="1279607" cy="1896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xtBox 14"/>
          <p:cNvSpPr txBox="1"/>
          <p:nvPr userDrawn="1"/>
        </p:nvSpPr>
        <p:spPr>
          <a:xfrm>
            <a:off x="3023497" y="5436380"/>
            <a:ext cx="208987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0" dirty="0" err="1">
                <a:latin typeface="Lato" charset="0"/>
                <a:ea typeface="Lato" charset="0"/>
                <a:cs typeface="Lato" charset="0"/>
              </a:rPr>
              <a:t>Actly</a:t>
            </a:r>
            <a:r>
              <a:rPr lang="en-US" b="1" i="0" dirty="0">
                <a:latin typeface="Lato" charset="0"/>
                <a:ea typeface="Lato" charset="0"/>
                <a:cs typeface="Lato" charset="0"/>
              </a:rPr>
              <a:t> </a:t>
            </a:r>
            <a:r>
              <a:rPr lang="en-US" b="1" i="0" dirty="0" err="1">
                <a:latin typeface="Lato" charset="0"/>
                <a:ea typeface="Lato" charset="0"/>
                <a:cs typeface="Lato" charset="0"/>
              </a:rPr>
              <a:t>s.r.o</a:t>
            </a:r>
            <a:r>
              <a:rPr lang="en-US" b="1" i="0" dirty="0">
                <a:latin typeface="Lato" charset="0"/>
                <a:ea typeface="Lato" charset="0"/>
                <a:cs typeface="Lato" charset="0"/>
              </a:rPr>
              <a:t>.</a:t>
            </a:r>
          </a:p>
          <a:p>
            <a:r>
              <a:rPr lang="en-US" b="0" i="0" dirty="0" err="1">
                <a:latin typeface="Lato" charset="0"/>
                <a:ea typeface="Lato" charset="0"/>
                <a:cs typeface="Lato" charset="0"/>
              </a:rPr>
              <a:t>Šulekova</a:t>
            </a:r>
            <a:r>
              <a:rPr lang="en-US" b="0" i="0" dirty="0">
                <a:latin typeface="Lato" charset="0"/>
                <a:ea typeface="Lato" charset="0"/>
                <a:cs typeface="Lato" charset="0"/>
              </a:rPr>
              <a:t> 70</a:t>
            </a:r>
          </a:p>
          <a:p>
            <a:r>
              <a:rPr lang="en-US" b="0" i="0" baseline="0" dirty="0">
                <a:latin typeface="Lato" charset="0"/>
                <a:ea typeface="Lato" charset="0"/>
                <a:cs typeface="Lato" charset="0"/>
              </a:rPr>
              <a:t>811 03 Bratislava</a:t>
            </a:r>
          </a:p>
        </p:txBody>
      </p:sp>
      <p:sp>
        <p:nvSpPr>
          <p:cNvPr id="16" name="Rectangle 15"/>
          <p:cNvSpPr/>
          <p:nvPr userDrawn="1"/>
        </p:nvSpPr>
        <p:spPr>
          <a:xfrm>
            <a:off x="5791515" y="5836490"/>
            <a:ext cx="135485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0" i="0" baseline="0" dirty="0" err="1">
                <a:latin typeface="Lato" charset="0"/>
                <a:ea typeface="Lato" charset="0"/>
                <a:cs typeface="Lato" charset="0"/>
              </a:rPr>
              <a:t>actly.sk</a:t>
            </a:r>
            <a:endParaRPr lang="en-US" dirty="0"/>
          </a:p>
        </p:txBody>
      </p:sp>
      <p:cxnSp>
        <p:nvCxnSpPr>
          <p:cNvPr id="17" name="Straight Connector 16"/>
          <p:cNvCxnSpPr/>
          <p:nvPr userDrawn="1"/>
        </p:nvCxnSpPr>
        <p:spPr>
          <a:xfrm>
            <a:off x="2544482" y="5249367"/>
            <a:ext cx="0" cy="1110343"/>
          </a:xfrm>
          <a:prstGeom prst="line">
            <a:avLst/>
          </a:prstGeom>
          <a:ln w="63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 userDrawn="1"/>
        </p:nvCxnSpPr>
        <p:spPr>
          <a:xfrm>
            <a:off x="5394035" y="5249367"/>
            <a:ext cx="0" cy="1110343"/>
          </a:xfrm>
          <a:prstGeom prst="line">
            <a:avLst/>
          </a:prstGeom>
          <a:ln w="63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7982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2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5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6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2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3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4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2.emf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jpe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317885" y="259812"/>
            <a:ext cx="8485682" cy="9504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sk-SK"/>
              <a:t>Upravte štýly predlohy textu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17885" y="1450868"/>
            <a:ext cx="9576000" cy="49499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sk-SK"/>
              <a:t>Upravte štýl predlohy textu.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en-US" dirty="0"/>
          </a:p>
        </p:txBody>
      </p:sp>
      <p:pic>
        <p:nvPicPr>
          <p:cNvPr id="5" name="Picture 6" descr="VÃ½sledok vyhÄ¾adÃ¡vania obrÃ¡zkov pre dopyt MINEDU LOGO"/>
          <p:cNvPicPr>
            <a:picLocks noChangeAspect="1" noChangeArrowheads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0531560" y="457495"/>
            <a:ext cx="1412789" cy="4563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770366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08" r:id="rId2"/>
    <p:sldLayoutId id="2147483729" r:id="rId3"/>
    <p:sldLayoutId id="2147483727" r:id="rId4"/>
    <p:sldLayoutId id="2147483730" r:id="rId5"/>
    <p:sldLayoutId id="2147483719" r:id="rId6"/>
    <p:sldLayoutId id="2147483720" r:id="rId7"/>
    <p:sldLayoutId id="2147483721" r:id="rId8"/>
    <p:sldLayoutId id="2147483731" r:id="rId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i="0" kern="1200">
          <a:solidFill>
            <a:schemeClr val="tx1"/>
          </a:solidFill>
          <a:latin typeface="Lato Heavy" charset="0"/>
          <a:ea typeface="Lato Heavy" charset="0"/>
          <a:cs typeface="Lato Heavy" charset="0"/>
        </a:defRPr>
      </a:lvl1pPr>
    </p:titleStyle>
    <p:bodyStyle>
      <a:lvl1pPr marL="457200" indent="-457200" algn="l" defTabSz="914400" rtl="0" eaLnBrk="1" latinLnBrk="0" hangingPunct="1">
        <a:lnSpc>
          <a:spcPct val="110000"/>
        </a:lnSpc>
        <a:spcBef>
          <a:spcPts val="1000"/>
        </a:spcBef>
        <a:spcAft>
          <a:spcPts val="600"/>
        </a:spcAft>
        <a:buFontTx/>
        <a:buBlip>
          <a:blip r:embed="rId12"/>
        </a:buBlip>
        <a:defRPr sz="2000" b="0" i="0" kern="1200">
          <a:solidFill>
            <a:schemeClr val="tx1"/>
          </a:solidFill>
          <a:latin typeface="Lato" charset="0"/>
          <a:ea typeface="Lato" charset="0"/>
          <a:cs typeface="Lato" charset="0"/>
        </a:defRPr>
      </a:lvl1pPr>
      <a:lvl2pPr marL="800100" indent="-342900" algn="l" defTabSz="914400" rtl="0" eaLnBrk="1" latinLnBrk="0" hangingPunct="1">
        <a:lnSpc>
          <a:spcPct val="110000"/>
        </a:lnSpc>
        <a:spcBef>
          <a:spcPts val="500"/>
        </a:spcBef>
        <a:spcAft>
          <a:spcPts val="600"/>
        </a:spcAft>
        <a:buFontTx/>
        <a:buBlip>
          <a:blip r:embed="rId12"/>
        </a:buBlip>
        <a:defRPr sz="1800" b="0" i="0" kern="1200">
          <a:solidFill>
            <a:schemeClr val="tx1"/>
          </a:solidFill>
          <a:latin typeface="Lato" charset="0"/>
          <a:ea typeface="Lato" charset="0"/>
          <a:cs typeface="Lato" charset="0"/>
        </a:defRPr>
      </a:lvl2pPr>
      <a:lvl3pPr marL="1257300" indent="-342900" algn="l" defTabSz="914400" rtl="0" eaLnBrk="1" latinLnBrk="0" hangingPunct="1">
        <a:lnSpc>
          <a:spcPct val="110000"/>
        </a:lnSpc>
        <a:spcBef>
          <a:spcPts val="500"/>
        </a:spcBef>
        <a:spcAft>
          <a:spcPts val="600"/>
        </a:spcAft>
        <a:buFontTx/>
        <a:buBlip>
          <a:blip r:embed="rId12"/>
        </a:buBlip>
        <a:defRPr sz="1800" b="0" i="0" kern="1200">
          <a:solidFill>
            <a:schemeClr val="tx1"/>
          </a:solidFill>
          <a:latin typeface="Lato" charset="0"/>
          <a:ea typeface="Lato" charset="0"/>
          <a:cs typeface="Lato" charset="0"/>
        </a:defRPr>
      </a:lvl3pPr>
      <a:lvl4pPr marL="1714500" indent="-342900" algn="l" defTabSz="914400" rtl="0" eaLnBrk="1" latinLnBrk="0" hangingPunct="1">
        <a:lnSpc>
          <a:spcPct val="110000"/>
        </a:lnSpc>
        <a:spcBef>
          <a:spcPts val="500"/>
        </a:spcBef>
        <a:spcAft>
          <a:spcPts val="600"/>
        </a:spcAft>
        <a:buFontTx/>
        <a:buBlip>
          <a:blip r:embed="rId12"/>
        </a:buBlip>
        <a:defRPr sz="1800" b="0" i="0" kern="1200">
          <a:solidFill>
            <a:schemeClr val="tx1"/>
          </a:solidFill>
          <a:latin typeface="Lato" charset="0"/>
          <a:ea typeface="Lato" charset="0"/>
          <a:cs typeface="Lato" charset="0"/>
        </a:defRPr>
      </a:lvl4pPr>
      <a:lvl5pPr marL="2171700" indent="-342900" algn="l" defTabSz="914400" rtl="0" eaLnBrk="1" latinLnBrk="0" hangingPunct="1">
        <a:lnSpc>
          <a:spcPct val="110000"/>
        </a:lnSpc>
        <a:spcBef>
          <a:spcPts val="500"/>
        </a:spcBef>
        <a:spcAft>
          <a:spcPts val="600"/>
        </a:spcAft>
        <a:buFontTx/>
        <a:buBlip>
          <a:blip r:embed="rId12"/>
        </a:buBlip>
        <a:defRPr sz="1800" b="0" i="0" kern="1200">
          <a:solidFill>
            <a:schemeClr val="tx1"/>
          </a:solidFill>
          <a:latin typeface="Lato" charset="0"/>
          <a:ea typeface="Lato" charset="0"/>
          <a:cs typeface="Lato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2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chart" Target="../charts/chart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85999" y="5936900"/>
            <a:ext cx="6148176" cy="442912"/>
          </a:xfrm>
        </p:spPr>
        <p:txBody>
          <a:bodyPr>
            <a:normAutofit fontScale="62500" lnSpcReduction="20000"/>
          </a:bodyPr>
          <a:lstStyle/>
          <a:p>
            <a:r>
              <a:rPr lang="sk-SK" dirty="0"/>
              <a:t>Záverečná správa; </a:t>
            </a:r>
            <a:r>
              <a:rPr lang="sk-SK" dirty="0" err="1"/>
              <a:t>Actly</a:t>
            </a:r>
            <a:r>
              <a:rPr lang="sk-SK" dirty="0"/>
              <a:t> </a:t>
            </a:r>
            <a:r>
              <a:rPr lang="sk-SK" dirty="0" err="1"/>
              <a:t>s.r.o</a:t>
            </a:r>
            <a:r>
              <a:rPr lang="sk-SK" dirty="0"/>
              <a:t>., </a:t>
            </a:r>
            <a:r>
              <a:rPr lang="it-IT" dirty="0"/>
              <a:t>Révová 7, 811 02 Bratislava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759188" y="5936899"/>
            <a:ext cx="2131128" cy="442912"/>
          </a:xfrm>
        </p:spPr>
        <p:txBody>
          <a:bodyPr>
            <a:normAutofit fontScale="92500" lnSpcReduction="10000"/>
          </a:bodyPr>
          <a:lstStyle/>
          <a:p>
            <a:r>
              <a:rPr lang="sk-SK"/>
              <a:t>24</a:t>
            </a:r>
            <a:r>
              <a:rPr lang="en-US"/>
              <a:t>. </a:t>
            </a:r>
            <a:r>
              <a:rPr lang="sk-SK"/>
              <a:t>04</a:t>
            </a:r>
            <a:r>
              <a:rPr lang="en-US"/>
              <a:t>. </a:t>
            </a:r>
            <a:r>
              <a:rPr lang="en-US" dirty="0"/>
              <a:t>201</a:t>
            </a:r>
            <a:r>
              <a:rPr lang="sk-SK" dirty="0"/>
              <a:t>8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9221997" y="228600"/>
            <a:ext cx="2893804" cy="95794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1"/>
          <p:cNvSpPr>
            <a:spLocks noGrp="1"/>
          </p:cNvSpPr>
          <p:nvPr>
            <p:ph type="ctrTitle"/>
          </p:nvPr>
        </p:nvSpPr>
        <p:spPr>
          <a:xfrm>
            <a:off x="743386" y="2367309"/>
            <a:ext cx="11271830" cy="2969231"/>
          </a:xfrm>
        </p:spPr>
        <p:txBody>
          <a:bodyPr>
            <a:normAutofit/>
          </a:bodyPr>
          <a:lstStyle/>
          <a:p>
            <a:r>
              <a:rPr lang="sk-SK" sz="4400"/>
              <a:t>Popularita športu na Slovensku</a:t>
            </a:r>
            <a:endParaRPr lang="en-US" sz="5400" dirty="0">
              <a:solidFill>
                <a:schemeClr val="accent3"/>
              </a:solidFill>
            </a:endParaRPr>
          </a:p>
        </p:txBody>
      </p:sp>
      <p:pic>
        <p:nvPicPr>
          <p:cNvPr id="1030" name="Picture 6" descr="VÃ½sledok vyhÄ¾adÃ¡vania obrÃ¡zkov pre dopyt MINEDU LOGO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026305" y="478188"/>
            <a:ext cx="2762041" cy="892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5928306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93892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Znalosť športu 3/4</a:t>
            </a:r>
            <a:endParaRPr lang="sk-SK" sz="2500" dirty="0"/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10</a:t>
            </a:fld>
            <a:endParaRPr lang="en-US" altLang="sk-SK" dirty="0"/>
          </a:p>
        </p:txBody>
      </p:sp>
      <p:graphicFrame>
        <p:nvGraphicFramePr>
          <p:cNvPr id="4" name="Graf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6216749"/>
              </p:ext>
            </p:extLst>
          </p:nvPr>
        </p:nvGraphicFramePr>
        <p:xfrm>
          <a:off x="363071" y="1501824"/>
          <a:ext cx="11570624" cy="4846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sp>
        <p:nvSpPr>
          <p:cNvPr id="8" name="BlokTextu 7"/>
          <p:cNvSpPr txBox="1"/>
          <p:nvPr/>
        </p:nvSpPr>
        <p:spPr>
          <a:xfrm>
            <a:off x="0" y="6346732"/>
            <a:ext cx="488306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 dirty="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10" name="BlokTextu 9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51-75</a:t>
            </a:r>
          </a:p>
        </p:txBody>
      </p:sp>
    </p:spTree>
    <p:extLst>
      <p:ext uri="{BB962C8B-B14F-4D97-AF65-F5344CB8AC3E}">
        <p14:creationId xmlns:p14="http://schemas.microsoft.com/office/powerpoint/2010/main" val="197397156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93892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Znalosť športu 4/4</a:t>
            </a:r>
            <a:endParaRPr lang="sk-SK" sz="2500" dirty="0"/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11</a:t>
            </a:fld>
            <a:endParaRPr lang="en-US" altLang="sk-SK" dirty="0"/>
          </a:p>
        </p:txBody>
      </p:sp>
      <p:graphicFrame>
        <p:nvGraphicFramePr>
          <p:cNvPr id="4" name="Graf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6438185"/>
              </p:ext>
            </p:extLst>
          </p:nvPr>
        </p:nvGraphicFramePr>
        <p:xfrm>
          <a:off x="363071" y="1501824"/>
          <a:ext cx="11570624" cy="4846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sp>
        <p:nvSpPr>
          <p:cNvPr id="8" name="BlokTextu 7"/>
          <p:cNvSpPr txBox="1"/>
          <p:nvPr/>
        </p:nvSpPr>
        <p:spPr>
          <a:xfrm>
            <a:off x="0" y="6346732"/>
            <a:ext cx="488306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 dirty="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9" name="BlokTextu 8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76-97</a:t>
            </a:r>
          </a:p>
        </p:txBody>
      </p:sp>
    </p:spTree>
    <p:extLst>
      <p:ext uri="{BB962C8B-B14F-4D97-AF65-F5344CB8AC3E}">
        <p14:creationId xmlns:p14="http://schemas.microsoft.com/office/powerpoint/2010/main" val="364970435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278505" y="1944687"/>
            <a:ext cx="9460413" cy="2852737"/>
          </a:xfrm>
        </p:spPr>
        <p:txBody>
          <a:bodyPr>
            <a:normAutofit/>
          </a:bodyPr>
          <a:lstStyle/>
          <a:p>
            <a:r>
              <a:rPr lang="sk-SK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Atraktivita športov z pohľadu </a:t>
            </a:r>
            <a:br>
              <a:rPr lang="sk-SK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lang="sk-SK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diváka</a:t>
            </a:r>
            <a:endParaRPr lang="sk-SK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09006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diváci 1/4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13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1439217305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Group 3"/>
          <p:cNvGrpSpPr/>
          <p:nvPr/>
        </p:nvGrpSpPr>
        <p:grpSpPr>
          <a:xfrm>
            <a:off x="394142" y="6095491"/>
            <a:ext cx="3061742" cy="246221"/>
            <a:chOff x="8065401" y="6047346"/>
            <a:chExt cx="2065554" cy="246221"/>
          </a:xfrm>
        </p:grpSpPr>
        <p:sp>
          <p:nvSpPr>
            <p:cNvPr id="6" name="TextBox 14"/>
            <p:cNvSpPr txBox="1"/>
            <p:nvPr/>
          </p:nvSpPr>
          <p:spPr>
            <a:xfrm>
              <a:off x="8065401" y="6047346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úplne atraktívny šport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8" name="Group 4"/>
          <p:cNvGrpSpPr/>
          <p:nvPr/>
        </p:nvGrpSpPr>
        <p:grpSpPr>
          <a:xfrm>
            <a:off x="7553081" y="6081562"/>
            <a:ext cx="2460030" cy="246221"/>
            <a:chOff x="2261656" y="6054379"/>
            <a:chExt cx="2989294" cy="232382"/>
          </a:xfrm>
        </p:grpSpPr>
        <p:sp>
          <p:nvSpPr>
            <p:cNvPr id="9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0" name="TextBox 15"/>
            <p:cNvSpPr txBox="1"/>
            <p:nvPr/>
          </p:nvSpPr>
          <p:spPr>
            <a:xfrm>
              <a:off x="2261656" y="6054379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vôbec nie atraktívny šport 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1" name="BlokTextu 10"/>
          <p:cNvSpPr txBox="1"/>
          <p:nvPr/>
        </p:nvSpPr>
        <p:spPr>
          <a:xfrm>
            <a:off x="0" y="6346732"/>
            <a:ext cx="488306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 dirty="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9842606"/>
              </p:ext>
            </p:extLst>
          </p:nvPr>
        </p:nvGraphicFramePr>
        <p:xfrm>
          <a:off x="10846520" y="1107649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73,83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60,41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59,77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57,99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57,93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56,45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53,08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50,74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50,70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49,82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49,34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48,29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47,87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46,97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46,92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46,00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43,48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40,76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40,73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40,56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pSp>
        <p:nvGrpSpPr>
          <p:cNvPr id="15" name="Group 4"/>
          <p:cNvGrpSpPr/>
          <p:nvPr/>
        </p:nvGrpSpPr>
        <p:grpSpPr>
          <a:xfrm>
            <a:off x="8507404" y="6088093"/>
            <a:ext cx="2475851" cy="246221"/>
            <a:chOff x="2242432" y="6054374"/>
            <a:chExt cx="3008518" cy="232382"/>
          </a:xfrm>
        </p:grpSpPr>
        <p:sp>
          <p:nvSpPr>
            <p:cNvPr id="1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" name="TextBox 15"/>
            <p:cNvSpPr txBox="1"/>
            <p:nvPr/>
          </p:nvSpPr>
          <p:spPr>
            <a:xfrm>
              <a:off x="2242432" y="6054374"/>
              <a:ext cx="2856568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nepoznám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4" name="BlokTextu 13"/>
          <p:cNvSpPr txBox="1"/>
          <p:nvPr/>
        </p:nvSpPr>
        <p:spPr>
          <a:xfrm>
            <a:off x="376518" y="1165343"/>
            <a:ext cx="712054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25</a:t>
            </a:r>
          </a:p>
        </p:txBody>
      </p:sp>
      <p:graphicFrame>
        <p:nvGraphicFramePr>
          <p:cNvPr id="18" name="Tabuľk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0932377"/>
              </p:ext>
            </p:extLst>
          </p:nvPr>
        </p:nvGraphicFramePr>
        <p:xfrm>
          <a:off x="11480041" y="1098264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63,05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40,64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40,31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35,14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29,64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21,84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19,79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17,41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17,98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18,80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18,88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17,08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17,24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17,49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4414733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triedenie 1/4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14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9791858"/>
              </p:ext>
            </p:extLst>
          </p:nvPr>
        </p:nvGraphicFramePr>
        <p:xfrm>
          <a:off x="322218" y="1393374"/>
          <a:ext cx="11634649" cy="48447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90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27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272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272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0352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ľadový hokej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74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lyžovanie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cyklistika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futbal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 dirty="0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 dirty="0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 dirty="0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 dirty="0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 dirty="0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 dirty="0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 dirty="0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 dirty="0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krasokorčuľovanie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 dirty="0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 dirty="0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tenis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atletika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automobilový šport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biatlon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volejbal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gymnastika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plavecké športy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hádzaná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motocyklový šport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tanečný šport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basketbal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kanoistika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stolný tenis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rýchlokorčuľovanie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jazdectvo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letecké športy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biliard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bowling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bedminton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triatlon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1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800" b="0" i="0" u="none" strike="noStrike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u="none" strike="noStrike" dirty="0"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800" b="0" i="0" u="none" strike="noStrike" dirty="0">
                        <a:solidFill>
                          <a:srgbClr val="000000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324746" y="1139859"/>
            <a:ext cx="712054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25</a:t>
            </a:r>
          </a:p>
        </p:txBody>
      </p:sp>
      <p:sp>
        <p:nvSpPr>
          <p:cNvPr id="11" name="BlokTextu 10"/>
          <p:cNvSpPr txBox="1"/>
          <p:nvPr/>
        </p:nvSpPr>
        <p:spPr>
          <a:xfrm>
            <a:off x="0" y="6407695"/>
            <a:ext cx="4918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59151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diváci 2/4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15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2038397404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Group 3"/>
          <p:cNvGrpSpPr/>
          <p:nvPr/>
        </p:nvGrpSpPr>
        <p:grpSpPr>
          <a:xfrm>
            <a:off x="359308" y="6095491"/>
            <a:ext cx="3061742" cy="246221"/>
            <a:chOff x="8065401" y="6047346"/>
            <a:chExt cx="2065554" cy="246221"/>
          </a:xfrm>
        </p:grpSpPr>
        <p:sp>
          <p:nvSpPr>
            <p:cNvPr id="6" name="TextBox 14"/>
            <p:cNvSpPr txBox="1"/>
            <p:nvPr/>
          </p:nvSpPr>
          <p:spPr>
            <a:xfrm>
              <a:off x="8065401" y="6047346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úplne atraktívny šport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8" name="Group 4"/>
          <p:cNvGrpSpPr/>
          <p:nvPr/>
        </p:nvGrpSpPr>
        <p:grpSpPr>
          <a:xfrm>
            <a:off x="7553081" y="6081562"/>
            <a:ext cx="2460030" cy="246221"/>
            <a:chOff x="2261656" y="6054379"/>
            <a:chExt cx="2989294" cy="232382"/>
          </a:xfrm>
        </p:grpSpPr>
        <p:sp>
          <p:nvSpPr>
            <p:cNvPr id="9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0" name="TextBox 15"/>
            <p:cNvSpPr txBox="1"/>
            <p:nvPr/>
          </p:nvSpPr>
          <p:spPr>
            <a:xfrm>
              <a:off x="2261656" y="6054379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vôbec nie atraktívny šport 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1" name="BlokTextu 10"/>
          <p:cNvSpPr txBox="1"/>
          <p:nvPr/>
        </p:nvSpPr>
        <p:spPr>
          <a:xfrm>
            <a:off x="0" y="6346732"/>
            <a:ext cx="488306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8787207"/>
              </p:ext>
            </p:extLst>
          </p:nvPr>
        </p:nvGraphicFramePr>
        <p:xfrm>
          <a:off x="10840593" y="1076622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38,40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37,95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37,88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37,54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37,16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37,16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37,04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35,48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35,36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35,25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34,35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34,33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34,29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34,19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32,90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32,72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pSp>
        <p:nvGrpSpPr>
          <p:cNvPr id="15" name="Group 4"/>
          <p:cNvGrpSpPr/>
          <p:nvPr/>
        </p:nvGrpSpPr>
        <p:grpSpPr>
          <a:xfrm>
            <a:off x="8507404" y="6088093"/>
            <a:ext cx="2475851" cy="246221"/>
            <a:chOff x="2242432" y="6054374"/>
            <a:chExt cx="3008518" cy="232382"/>
          </a:xfrm>
        </p:grpSpPr>
        <p:sp>
          <p:nvSpPr>
            <p:cNvPr id="1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" name="TextBox 15"/>
            <p:cNvSpPr txBox="1"/>
            <p:nvPr/>
          </p:nvSpPr>
          <p:spPr>
            <a:xfrm>
              <a:off x="2242432" y="6054374"/>
              <a:ext cx="2856568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nepoznám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4" name="BlokTextu 13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26-50</a:t>
            </a:r>
          </a:p>
        </p:txBody>
      </p:sp>
      <p:graphicFrame>
        <p:nvGraphicFramePr>
          <p:cNvPr id="18" name="Tabuľk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9762396"/>
              </p:ext>
            </p:extLst>
          </p:nvPr>
        </p:nvGraphicFramePr>
        <p:xfrm>
          <a:off x="11480041" y="1084817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16,58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13,55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14,70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13,22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6463874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triedenie 2/4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16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3349796"/>
              </p:ext>
            </p:extLst>
          </p:nvPr>
        </p:nvGraphicFramePr>
        <p:xfrm>
          <a:off x="409303" y="1401687"/>
          <a:ext cx="11547572" cy="49152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759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5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22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streľba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pozemný hokej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sánkovanie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horolezectvo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veslovanie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kolieskové korčuľovanie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psie záprahy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florbal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moderný päťboj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lukostreľba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orientačné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kulturistika a fitnes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vodné lyžovanie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karate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surfovanie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šípky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vodný motorizmus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povzbudzovanie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boby a skeleton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kickbox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curling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jachting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golf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skialpinizmus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26-50</a:t>
            </a:r>
          </a:p>
        </p:txBody>
      </p:sp>
      <p:sp>
        <p:nvSpPr>
          <p:cNvPr id="11" name="BlokTextu 10"/>
          <p:cNvSpPr txBox="1"/>
          <p:nvPr/>
        </p:nvSpPr>
        <p:spPr>
          <a:xfrm>
            <a:off x="0" y="6407695"/>
            <a:ext cx="4918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476828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diváci 3/4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17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3912587728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Group 3"/>
          <p:cNvGrpSpPr/>
          <p:nvPr/>
        </p:nvGrpSpPr>
        <p:grpSpPr>
          <a:xfrm>
            <a:off x="359308" y="6095491"/>
            <a:ext cx="3061742" cy="246221"/>
            <a:chOff x="8065401" y="6047346"/>
            <a:chExt cx="2065554" cy="246221"/>
          </a:xfrm>
        </p:grpSpPr>
        <p:sp>
          <p:nvSpPr>
            <p:cNvPr id="6" name="TextBox 14"/>
            <p:cNvSpPr txBox="1"/>
            <p:nvPr/>
          </p:nvSpPr>
          <p:spPr>
            <a:xfrm>
              <a:off x="8065401" y="6047346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úplne atraktívny šport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8" name="Group 4"/>
          <p:cNvGrpSpPr/>
          <p:nvPr/>
        </p:nvGrpSpPr>
        <p:grpSpPr>
          <a:xfrm>
            <a:off x="7553081" y="6081562"/>
            <a:ext cx="2460030" cy="246221"/>
            <a:chOff x="2261656" y="6054379"/>
            <a:chExt cx="2989294" cy="232382"/>
          </a:xfrm>
        </p:grpSpPr>
        <p:sp>
          <p:nvSpPr>
            <p:cNvPr id="9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0" name="TextBox 15"/>
            <p:cNvSpPr txBox="1"/>
            <p:nvPr/>
          </p:nvSpPr>
          <p:spPr>
            <a:xfrm>
              <a:off x="2261656" y="6054379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vôbec nie atraktívny šport 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1" name="BlokTextu 10"/>
          <p:cNvSpPr txBox="1"/>
          <p:nvPr/>
        </p:nvSpPr>
        <p:spPr>
          <a:xfrm>
            <a:off x="0" y="6346732"/>
            <a:ext cx="488306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2178236"/>
              </p:ext>
            </p:extLst>
          </p:nvPr>
        </p:nvGraphicFramePr>
        <p:xfrm>
          <a:off x="10813699" y="1076622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32,18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32,06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29,81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29,39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29,36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29,18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29,13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27,77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27,70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27,61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27,20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pSp>
        <p:nvGrpSpPr>
          <p:cNvPr id="15" name="Group 4"/>
          <p:cNvGrpSpPr/>
          <p:nvPr/>
        </p:nvGrpSpPr>
        <p:grpSpPr>
          <a:xfrm>
            <a:off x="8507404" y="6088093"/>
            <a:ext cx="2475851" cy="246221"/>
            <a:chOff x="2242432" y="6054374"/>
            <a:chExt cx="3008518" cy="232382"/>
          </a:xfrm>
        </p:grpSpPr>
        <p:sp>
          <p:nvSpPr>
            <p:cNvPr id="1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" name="TextBox 15"/>
            <p:cNvSpPr txBox="1"/>
            <p:nvPr/>
          </p:nvSpPr>
          <p:spPr>
            <a:xfrm>
              <a:off x="2242432" y="6054374"/>
              <a:ext cx="2856568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nepoznám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4" name="BlokTextu 13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51-75</a:t>
            </a:r>
          </a:p>
        </p:txBody>
      </p:sp>
      <p:graphicFrame>
        <p:nvGraphicFramePr>
          <p:cNvPr id="18" name="Tabuľk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7379736"/>
              </p:ext>
            </p:extLst>
          </p:nvPr>
        </p:nvGraphicFramePr>
        <p:xfrm>
          <a:off x="11480041" y="1084817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3,61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298946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triedenie 3/4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18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8012415"/>
              </p:ext>
            </p:extLst>
          </p:nvPr>
        </p:nvGraphicFramePr>
        <p:xfrm>
          <a:off x="409303" y="1393374"/>
          <a:ext cx="11547551" cy="48447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438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361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361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3611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2517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judo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vodné záchranárstvo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silové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potápačské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vzpieranie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basebal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pólo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šerm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športové lezenie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thajský 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ju-jitsu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šach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aikido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squash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taekwondo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kendo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zápasenie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americký futbal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dáma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petang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soft tenis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preťahovanie lanom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bandy hokej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športové rybárstvo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rugby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51-75</a:t>
            </a:r>
          </a:p>
        </p:txBody>
      </p:sp>
      <p:sp>
        <p:nvSpPr>
          <p:cNvPr id="10" name="BlokTextu 9"/>
          <p:cNvSpPr txBox="1"/>
          <p:nvPr/>
        </p:nvSpPr>
        <p:spPr>
          <a:xfrm>
            <a:off x="0" y="6407695"/>
            <a:ext cx="4918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290642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diváci 4/4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19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2215170227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Group 3"/>
          <p:cNvGrpSpPr/>
          <p:nvPr/>
        </p:nvGrpSpPr>
        <p:grpSpPr>
          <a:xfrm>
            <a:off x="402853" y="6095491"/>
            <a:ext cx="3061742" cy="246221"/>
            <a:chOff x="8065401" y="6047346"/>
            <a:chExt cx="2065554" cy="246221"/>
          </a:xfrm>
        </p:grpSpPr>
        <p:sp>
          <p:nvSpPr>
            <p:cNvPr id="6" name="TextBox 14"/>
            <p:cNvSpPr txBox="1"/>
            <p:nvPr/>
          </p:nvSpPr>
          <p:spPr>
            <a:xfrm>
              <a:off x="8065401" y="6047346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úplne atraktívny šport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8" name="Group 4"/>
          <p:cNvGrpSpPr/>
          <p:nvPr/>
        </p:nvGrpSpPr>
        <p:grpSpPr>
          <a:xfrm>
            <a:off x="7553081" y="6081562"/>
            <a:ext cx="2460030" cy="246221"/>
            <a:chOff x="2261656" y="6054379"/>
            <a:chExt cx="2989294" cy="232382"/>
          </a:xfrm>
        </p:grpSpPr>
        <p:sp>
          <p:nvSpPr>
            <p:cNvPr id="9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0" name="TextBox 15"/>
            <p:cNvSpPr txBox="1"/>
            <p:nvPr/>
          </p:nvSpPr>
          <p:spPr>
            <a:xfrm>
              <a:off x="2261656" y="6054379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vôbec nie atraktívny šport 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1" name="BlokTextu 10"/>
          <p:cNvSpPr txBox="1"/>
          <p:nvPr/>
        </p:nvSpPr>
        <p:spPr>
          <a:xfrm>
            <a:off x="0" y="6346732"/>
            <a:ext cx="488306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841296"/>
              </p:ext>
            </p:extLst>
          </p:nvPr>
        </p:nvGraphicFramePr>
        <p:xfrm>
          <a:off x="10854040" y="1076622"/>
          <a:ext cx="828941" cy="501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470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23,95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21,22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21,02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19,40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grpSp>
        <p:nvGrpSpPr>
          <p:cNvPr id="15" name="Group 4"/>
          <p:cNvGrpSpPr/>
          <p:nvPr/>
        </p:nvGrpSpPr>
        <p:grpSpPr>
          <a:xfrm>
            <a:off x="8507404" y="6088093"/>
            <a:ext cx="2475851" cy="246221"/>
            <a:chOff x="2242432" y="6054374"/>
            <a:chExt cx="3008518" cy="232382"/>
          </a:xfrm>
        </p:grpSpPr>
        <p:sp>
          <p:nvSpPr>
            <p:cNvPr id="1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" name="TextBox 15"/>
            <p:cNvSpPr txBox="1"/>
            <p:nvPr/>
          </p:nvSpPr>
          <p:spPr>
            <a:xfrm>
              <a:off x="2242432" y="6054374"/>
              <a:ext cx="2856568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nepoznám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4" name="BlokTextu 13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76-97</a:t>
            </a:r>
          </a:p>
        </p:txBody>
      </p:sp>
      <p:graphicFrame>
        <p:nvGraphicFramePr>
          <p:cNvPr id="18" name="Tabuľk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5066579"/>
              </p:ext>
            </p:extLst>
          </p:nvPr>
        </p:nvGraphicFramePr>
        <p:xfrm>
          <a:off x="11480041" y="1084817"/>
          <a:ext cx="828941" cy="501068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4093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3,53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3,61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2,87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3,12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2,96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2,30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2,71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2,87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2,38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2,71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2,55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1,97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4835750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9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2</a:t>
            </a:fld>
            <a:endParaRPr lang="en-US" altLang="sk-SK" dirty="0"/>
          </a:p>
        </p:txBody>
      </p:sp>
      <p:sp>
        <p:nvSpPr>
          <p:cNvPr id="2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 dirty="0"/>
              <a:t> </a:t>
            </a:r>
          </a:p>
        </p:txBody>
      </p:sp>
      <p:graphicFrame>
        <p:nvGraphicFramePr>
          <p:cNvPr id="2" name="Tabuľka 1">
            <a:extLst>
              <a:ext uri="{FF2B5EF4-FFF2-40B4-BE49-F238E27FC236}">
                <a16:creationId xmlns:a16="http://schemas.microsoft.com/office/drawing/2014/main" id="{24DA6C28-818D-4B77-B1A7-7762B570B3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1628952"/>
              </p:ext>
            </p:extLst>
          </p:nvPr>
        </p:nvGraphicFramePr>
        <p:xfrm>
          <a:off x="1317885" y="1238789"/>
          <a:ext cx="10478780" cy="51620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50416">
                  <a:extLst>
                    <a:ext uri="{9D8B030D-6E8A-4147-A177-3AD203B41FA5}">
                      <a16:colId xmlns:a16="http://schemas.microsoft.com/office/drawing/2014/main" val="574796943"/>
                    </a:ext>
                  </a:extLst>
                </a:gridCol>
                <a:gridCol w="8528364">
                  <a:extLst>
                    <a:ext uri="{9D8B030D-6E8A-4147-A177-3AD203B41FA5}">
                      <a16:colId xmlns:a16="http://schemas.microsoft.com/office/drawing/2014/main" val="1656637104"/>
                    </a:ext>
                  </a:extLst>
                </a:gridCol>
              </a:tblGrid>
              <a:tr h="73743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8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Lato" charset="0"/>
                          <a:ea typeface="Lato" charset="0"/>
                          <a:cs typeface="Lato" charset="0"/>
                        </a:rPr>
                        <a:t>03-06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400" b="0" kern="1200" dirty="0">
                          <a:solidFill>
                            <a:schemeClr val="dk1"/>
                          </a:solidFill>
                          <a:latin typeface="Lato" charset="0"/>
                          <a:ea typeface="Lato" charset="0"/>
                          <a:cs typeface="Lato" charset="0"/>
                        </a:rPr>
                        <a:t>O projekte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1231058"/>
                  </a:ext>
                </a:extLst>
              </a:tr>
              <a:tr h="73743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800" b="0" dirty="0">
                          <a:solidFill>
                            <a:schemeClr val="accent6"/>
                          </a:solidFill>
                          <a:latin typeface="Lato" charset="0"/>
                          <a:ea typeface="Lato" charset="0"/>
                          <a:cs typeface="Lato" charset="0"/>
                        </a:rPr>
                        <a:t>07-11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400" b="0" kern="1200" dirty="0">
                          <a:solidFill>
                            <a:schemeClr val="dk1"/>
                          </a:solidFill>
                          <a:latin typeface="Lato" charset="0"/>
                          <a:ea typeface="Lato" charset="0"/>
                          <a:cs typeface="Lato" charset="0"/>
                        </a:rPr>
                        <a:t>Znalosť športu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743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800" dirty="0">
                          <a:solidFill>
                            <a:schemeClr val="accent1"/>
                          </a:solidFill>
                          <a:latin typeface="Lato" charset="0"/>
                          <a:ea typeface="Lato" charset="0"/>
                          <a:cs typeface="Lato" charset="0"/>
                        </a:rPr>
                        <a:t>12-20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4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Atraktivita športov z pohľadu diváka</a:t>
                      </a:r>
                      <a:endParaRPr lang="sk-SK" sz="2400" b="0" kern="1200" dirty="0">
                        <a:solidFill>
                          <a:schemeClr val="dk1"/>
                        </a:solidFill>
                        <a:latin typeface="Lato" charset="0"/>
                        <a:ea typeface="Lato" charset="0"/>
                        <a:cs typeface="Lato" charset="0"/>
                      </a:endParaRP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2786603"/>
                  </a:ext>
                </a:extLst>
              </a:tr>
              <a:tr h="73743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800" dirty="0">
                          <a:solidFill>
                            <a:schemeClr val="accent3"/>
                          </a:solidFill>
                          <a:latin typeface="Lato" charset="0"/>
                          <a:ea typeface="Lato" charset="0"/>
                          <a:cs typeface="Lato" charset="0"/>
                        </a:rPr>
                        <a:t>21-29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4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Atraktivita športov z pohľadu aktívneho športovca</a:t>
                      </a:r>
                      <a:endParaRPr lang="sk-SK" sz="2400" b="0" kern="1200" dirty="0">
                        <a:solidFill>
                          <a:schemeClr val="dk1"/>
                        </a:solidFill>
                        <a:latin typeface="Lato" charset="0"/>
                        <a:ea typeface="Lato" charset="0"/>
                        <a:cs typeface="Lato" charset="0"/>
                      </a:endParaRP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3120607"/>
                  </a:ext>
                </a:extLst>
              </a:tr>
              <a:tr h="73743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800" dirty="0">
                          <a:solidFill>
                            <a:schemeClr val="accent2"/>
                          </a:solidFill>
                          <a:latin typeface="Lato" charset="0"/>
                          <a:ea typeface="Lato" charset="0"/>
                          <a:cs typeface="Lato" charset="0"/>
                        </a:rPr>
                        <a:t>30-38</a:t>
                      </a:r>
                      <a:endParaRPr lang="sk-SK" sz="2800" b="0" kern="1200" dirty="0">
                        <a:solidFill>
                          <a:schemeClr val="accent2"/>
                        </a:solidFill>
                        <a:latin typeface="Lato" charset="0"/>
                        <a:ea typeface="Lato" charset="0"/>
                        <a:cs typeface="Lato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4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Odporúčané športy pre deti</a:t>
                      </a:r>
                      <a:endParaRPr lang="sk-SK" sz="2400" b="0" kern="1200" dirty="0">
                        <a:solidFill>
                          <a:schemeClr val="dk1"/>
                        </a:solidFill>
                        <a:latin typeface="Lato" charset="0"/>
                        <a:ea typeface="Lato" charset="0"/>
                        <a:cs typeface="Lato" charset="0"/>
                      </a:endParaRP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6799545"/>
                  </a:ext>
                </a:extLst>
              </a:tr>
              <a:tr h="73743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800" b="0" dirty="0">
                          <a:solidFill>
                            <a:schemeClr val="accent4"/>
                          </a:solidFill>
                          <a:latin typeface="Lato" charset="0"/>
                          <a:ea typeface="Lato" charset="0"/>
                          <a:cs typeface="Lato" charset="0"/>
                        </a:rPr>
                        <a:t>39-45</a:t>
                      </a:r>
                      <a:endParaRPr lang="sk-SK" sz="2800" b="1" kern="1200" dirty="0">
                        <a:solidFill>
                          <a:schemeClr val="accent4"/>
                        </a:solidFill>
                        <a:latin typeface="Lato" charset="0"/>
                        <a:ea typeface="Lato" charset="0"/>
                        <a:cs typeface="Lato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4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Podpora športov z daní</a:t>
                      </a:r>
                      <a:endParaRPr lang="sk-SK" sz="2400" b="0" kern="1200" dirty="0">
                        <a:solidFill>
                          <a:schemeClr val="dk1"/>
                        </a:solidFill>
                        <a:latin typeface="Lato" charset="0"/>
                        <a:ea typeface="Lato" charset="0"/>
                        <a:cs typeface="Lato" charset="0"/>
                      </a:endParaRP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553634"/>
                  </a:ext>
                </a:extLst>
              </a:tr>
              <a:tr h="73743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800" b="0" kern="1200" dirty="0">
                          <a:solidFill>
                            <a:schemeClr val="accent5"/>
                          </a:solidFill>
                          <a:latin typeface="Lato" charset="0"/>
                          <a:ea typeface="Lato" charset="0"/>
                          <a:cs typeface="Lato" charset="0"/>
                        </a:rPr>
                        <a:t>46-48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4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2400" b="0" kern="1200" dirty="0">
                          <a:solidFill>
                            <a:schemeClr val="dk1"/>
                          </a:solidFill>
                          <a:latin typeface="Lato" charset="0"/>
                          <a:ea typeface="Lato" charset="0"/>
                          <a:cs typeface="Lato" charset="0"/>
                        </a:rPr>
                        <a:t>Súhrnné porovnanie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2108849"/>
                  </a:ext>
                </a:extLst>
              </a:tr>
            </a:tbl>
          </a:graphicData>
        </a:graphic>
      </p:graphicFrame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1317885" y="259812"/>
            <a:ext cx="8485682" cy="950400"/>
          </a:xfrm>
        </p:spPr>
        <p:txBody>
          <a:bodyPr/>
          <a:lstStyle/>
          <a:p>
            <a:r>
              <a:rPr lang="cs-CZ" dirty="0"/>
              <a:t>Obsah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371699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triedenie 4/4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20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6381938"/>
              </p:ext>
            </p:extLst>
          </p:nvPr>
        </p:nvGraphicFramePr>
        <p:xfrm>
          <a:off x="409303" y="1393374"/>
          <a:ext cx="11547571" cy="43668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83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softbal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ľadové kužele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športy s lietajúcim diskom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dračie lode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rybolovná technika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lakros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kriket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sumo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dráhový golf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netbal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boccia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wushu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raketbal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boule lyonnaise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sambo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korfbal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bridž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baskická pelota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sepaktakraw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fistbal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savate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76-97</a:t>
            </a:r>
          </a:p>
        </p:txBody>
      </p:sp>
      <p:sp>
        <p:nvSpPr>
          <p:cNvPr id="10" name="BlokTextu 9"/>
          <p:cNvSpPr txBox="1"/>
          <p:nvPr/>
        </p:nvSpPr>
        <p:spPr>
          <a:xfrm>
            <a:off x="0" y="6407695"/>
            <a:ext cx="4918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671327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DE953A6-954C-4DA8-AAF8-0AF17A660D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k-SK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Atraktivita športov z pohľadu aktívneho športovca</a:t>
            </a:r>
            <a:endParaRPr lang="sk-SK" dirty="0"/>
          </a:p>
        </p:txBody>
      </p:sp>
      <p:sp>
        <p:nvSpPr>
          <p:cNvPr id="3" name="Zástupný objekt pre text 2">
            <a:extLst>
              <a:ext uri="{FF2B5EF4-FFF2-40B4-BE49-F238E27FC236}">
                <a16:creationId xmlns:a16="http://schemas.microsoft.com/office/drawing/2014/main" id="{867CED81-36CE-433C-8623-6C2FD56D0A0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84397535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športovci 1/4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22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978487619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Group 3"/>
          <p:cNvGrpSpPr/>
          <p:nvPr/>
        </p:nvGrpSpPr>
        <p:grpSpPr>
          <a:xfrm>
            <a:off x="394142" y="6095491"/>
            <a:ext cx="3061742" cy="246221"/>
            <a:chOff x="8065401" y="6047346"/>
            <a:chExt cx="2065554" cy="246221"/>
          </a:xfrm>
        </p:grpSpPr>
        <p:sp>
          <p:nvSpPr>
            <p:cNvPr id="6" name="TextBox 14"/>
            <p:cNvSpPr txBox="1"/>
            <p:nvPr/>
          </p:nvSpPr>
          <p:spPr>
            <a:xfrm>
              <a:off x="8065401" y="6047346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úplne atraktívny šport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8" name="Group 4"/>
          <p:cNvGrpSpPr/>
          <p:nvPr/>
        </p:nvGrpSpPr>
        <p:grpSpPr>
          <a:xfrm>
            <a:off x="7553081" y="6081562"/>
            <a:ext cx="2460030" cy="246221"/>
            <a:chOff x="2261656" y="6054379"/>
            <a:chExt cx="2989294" cy="232382"/>
          </a:xfrm>
        </p:grpSpPr>
        <p:sp>
          <p:nvSpPr>
            <p:cNvPr id="9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0" name="TextBox 15"/>
            <p:cNvSpPr txBox="1"/>
            <p:nvPr/>
          </p:nvSpPr>
          <p:spPr>
            <a:xfrm>
              <a:off x="2261656" y="6054379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vôbec nie atraktívny šport 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1" name="BlokTextu 10"/>
          <p:cNvSpPr txBox="1"/>
          <p:nvPr/>
        </p:nvSpPr>
        <p:spPr>
          <a:xfrm>
            <a:off x="0" y="6346732"/>
            <a:ext cx="767069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Q2. Do akej miery sú pre Vás osobne atraktívne nasledujúce športy z pohľadu aktívneho športovca (rekreačného alebo výkonnostného)?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pozná daný šport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4568376"/>
              </p:ext>
            </p:extLst>
          </p:nvPr>
        </p:nvGraphicFramePr>
        <p:xfrm>
          <a:off x="10827146" y="1076622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54,35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53,97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53,52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49,05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48,72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45,10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44,90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42,06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40,85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40,83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40,37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40,17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38,94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38,44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37,42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37,27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35,65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pSp>
        <p:nvGrpSpPr>
          <p:cNvPr id="15" name="Group 4"/>
          <p:cNvGrpSpPr/>
          <p:nvPr/>
        </p:nvGrpSpPr>
        <p:grpSpPr>
          <a:xfrm>
            <a:off x="8507404" y="6088093"/>
            <a:ext cx="2475851" cy="246221"/>
            <a:chOff x="2242432" y="6054374"/>
            <a:chExt cx="3008518" cy="232382"/>
          </a:xfrm>
        </p:grpSpPr>
        <p:sp>
          <p:nvSpPr>
            <p:cNvPr id="1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" name="TextBox 15"/>
            <p:cNvSpPr txBox="1"/>
            <p:nvPr/>
          </p:nvSpPr>
          <p:spPr>
            <a:xfrm>
              <a:off x="2242432" y="6054374"/>
              <a:ext cx="2856568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nepoznám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4" name="BlokTextu 13"/>
          <p:cNvSpPr txBox="1"/>
          <p:nvPr/>
        </p:nvSpPr>
        <p:spPr>
          <a:xfrm>
            <a:off x="376518" y="1165343"/>
            <a:ext cx="712054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25</a:t>
            </a:r>
          </a:p>
        </p:txBody>
      </p:sp>
      <p:graphicFrame>
        <p:nvGraphicFramePr>
          <p:cNvPr id="18" name="Tabuľk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5200991"/>
              </p:ext>
            </p:extLst>
          </p:nvPr>
        </p:nvGraphicFramePr>
        <p:xfrm>
          <a:off x="11480041" y="1084817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34,86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38,13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28,57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19,07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19,25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19,90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19,93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18,30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16,47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18,55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18,75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16,67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14,79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16,08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15,75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478555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triedenie 1/4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23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7697978"/>
              </p:ext>
            </p:extLst>
          </p:nvPr>
        </p:nvGraphicFramePr>
        <p:xfrm>
          <a:off x="296092" y="1393374"/>
          <a:ext cx="11660782" cy="48447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224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24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240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240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ľadový hokej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cyklistika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futbal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tenis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lyžovanie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volejbal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atletika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bedminton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gymnastika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stolný tenis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krasokorčuľovanie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plavecké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hádzaná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bowling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basketbal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kolieskové korčuľovanie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automobilový šport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tanečný šport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biliard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biatlon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motocyklový šport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jazdectvo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sánkovanie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kanoistika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streľba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324746" y="1139859"/>
            <a:ext cx="712054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25</a:t>
            </a:r>
          </a:p>
        </p:txBody>
      </p:sp>
      <p:sp>
        <p:nvSpPr>
          <p:cNvPr id="10" name="BlokTextu 9"/>
          <p:cNvSpPr txBox="1"/>
          <p:nvPr/>
        </p:nvSpPr>
        <p:spPr>
          <a:xfrm>
            <a:off x="0" y="6398986"/>
            <a:ext cx="77059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Q2. Do akej miery sú pre Vás osobne atraktívne nasledujúce športy z pohľadu aktívneho športovca (rekreačného alebo výkonnostného)?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pozná daný šport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669203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športovci 2/4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24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3231480126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Group 3"/>
          <p:cNvGrpSpPr/>
          <p:nvPr/>
        </p:nvGrpSpPr>
        <p:grpSpPr>
          <a:xfrm>
            <a:off x="359308" y="6095491"/>
            <a:ext cx="3061742" cy="246221"/>
            <a:chOff x="8065401" y="6047346"/>
            <a:chExt cx="2065554" cy="246221"/>
          </a:xfrm>
        </p:grpSpPr>
        <p:sp>
          <p:nvSpPr>
            <p:cNvPr id="6" name="TextBox 14"/>
            <p:cNvSpPr txBox="1"/>
            <p:nvPr/>
          </p:nvSpPr>
          <p:spPr>
            <a:xfrm>
              <a:off x="8065401" y="6047346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úplne atraktívny šport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8" name="Group 4"/>
          <p:cNvGrpSpPr/>
          <p:nvPr/>
        </p:nvGrpSpPr>
        <p:grpSpPr>
          <a:xfrm>
            <a:off x="7553081" y="6081562"/>
            <a:ext cx="2460030" cy="246221"/>
            <a:chOff x="2261656" y="6054379"/>
            <a:chExt cx="2989294" cy="232382"/>
          </a:xfrm>
        </p:grpSpPr>
        <p:sp>
          <p:nvSpPr>
            <p:cNvPr id="9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0" name="TextBox 15"/>
            <p:cNvSpPr txBox="1"/>
            <p:nvPr/>
          </p:nvSpPr>
          <p:spPr>
            <a:xfrm>
              <a:off x="2261656" y="6054379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vôbec nie atraktívny šport 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4697016"/>
              </p:ext>
            </p:extLst>
          </p:nvPr>
        </p:nvGraphicFramePr>
        <p:xfrm>
          <a:off x="10813699" y="1076622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34,58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33,57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33,31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32,56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32,40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32,15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31,95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29,97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29,93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29,13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pSp>
        <p:nvGrpSpPr>
          <p:cNvPr id="15" name="Group 4"/>
          <p:cNvGrpSpPr/>
          <p:nvPr/>
        </p:nvGrpSpPr>
        <p:grpSpPr>
          <a:xfrm>
            <a:off x="8507404" y="6088093"/>
            <a:ext cx="2475851" cy="246221"/>
            <a:chOff x="2242432" y="6054374"/>
            <a:chExt cx="3008518" cy="232382"/>
          </a:xfrm>
        </p:grpSpPr>
        <p:sp>
          <p:nvSpPr>
            <p:cNvPr id="1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" name="TextBox 15"/>
            <p:cNvSpPr txBox="1"/>
            <p:nvPr/>
          </p:nvSpPr>
          <p:spPr>
            <a:xfrm>
              <a:off x="2242432" y="6054374"/>
              <a:ext cx="2856568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nepoznám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4" name="BlokTextu 13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26-50</a:t>
            </a:r>
          </a:p>
        </p:txBody>
      </p:sp>
      <p:sp>
        <p:nvSpPr>
          <p:cNvPr id="18" name="BlokTextu 17"/>
          <p:cNvSpPr txBox="1"/>
          <p:nvPr/>
        </p:nvSpPr>
        <p:spPr>
          <a:xfrm>
            <a:off x="0" y="6346732"/>
            <a:ext cx="767069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Q2. Do akej miery sú pre Vás osobne atraktívne nasledujúce športy z pohľadu aktívneho športovca (rekreačného alebo výkonnostného)?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pozná daný šport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graphicFrame>
        <p:nvGraphicFramePr>
          <p:cNvPr id="19" name="Tabuľk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63626"/>
              </p:ext>
            </p:extLst>
          </p:nvPr>
        </p:nvGraphicFramePr>
        <p:xfrm>
          <a:off x="11480041" y="1084817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14,37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14,13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13,15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238634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triedenie 2/4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25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173844"/>
              </p:ext>
            </p:extLst>
          </p:nvPr>
        </p:nvGraphicFramePr>
        <p:xfrm>
          <a:off x="400595" y="1393374"/>
          <a:ext cx="11556281" cy="48447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84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šípky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pozemný hokej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florbal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rýchlokorčuľovanie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kulturistika a fitnes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povzbudzovanie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horolezectvo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golf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lukostreľba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triatlon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veslovanie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orientačné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letecké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karate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psie záprahy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šach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jachting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moderný päťboj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vodný motorizmus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vodné lyžovanie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dáma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surfovanie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kickbox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squash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skialpinizmus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26-50</a:t>
            </a:r>
          </a:p>
        </p:txBody>
      </p:sp>
      <p:sp>
        <p:nvSpPr>
          <p:cNvPr id="10" name="BlokTextu 9"/>
          <p:cNvSpPr txBox="1"/>
          <p:nvPr/>
        </p:nvSpPr>
        <p:spPr>
          <a:xfrm>
            <a:off x="0" y="6398986"/>
            <a:ext cx="77059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Q2. Do akej miery sú pre Vás osobne atraktívne nasledujúce športy z pohľadu aktívneho športovca (rekreačného alebo výkonnostného)?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pozná daný šport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639851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športovci 3/4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26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246702980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Group 3"/>
          <p:cNvGrpSpPr/>
          <p:nvPr/>
        </p:nvGrpSpPr>
        <p:grpSpPr>
          <a:xfrm>
            <a:off x="481231" y="6095491"/>
            <a:ext cx="3061742" cy="246221"/>
            <a:chOff x="8065401" y="6047346"/>
            <a:chExt cx="2065554" cy="246221"/>
          </a:xfrm>
        </p:grpSpPr>
        <p:sp>
          <p:nvSpPr>
            <p:cNvPr id="6" name="TextBox 14"/>
            <p:cNvSpPr txBox="1"/>
            <p:nvPr/>
          </p:nvSpPr>
          <p:spPr>
            <a:xfrm>
              <a:off x="8065401" y="6047346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úplne atraktívny šport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8" name="Group 4"/>
          <p:cNvGrpSpPr/>
          <p:nvPr/>
        </p:nvGrpSpPr>
        <p:grpSpPr>
          <a:xfrm>
            <a:off x="7553081" y="6081562"/>
            <a:ext cx="2460030" cy="246221"/>
            <a:chOff x="2261656" y="6054379"/>
            <a:chExt cx="2989294" cy="232382"/>
          </a:xfrm>
        </p:grpSpPr>
        <p:sp>
          <p:nvSpPr>
            <p:cNvPr id="9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0" name="TextBox 15"/>
            <p:cNvSpPr txBox="1"/>
            <p:nvPr/>
          </p:nvSpPr>
          <p:spPr>
            <a:xfrm>
              <a:off x="2261656" y="6054379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vôbec nie atraktívny šport 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299584"/>
              </p:ext>
            </p:extLst>
          </p:nvPr>
        </p:nvGraphicFramePr>
        <p:xfrm>
          <a:off x="10827146" y="1076622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27,48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27,40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27,16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27,09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27,06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26,54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pSp>
        <p:nvGrpSpPr>
          <p:cNvPr id="15" name="Group 4"/>
          <p:cNvGrpSpPr/>
          <p:nvPr/>
        </p:nvGrpSpPr>
        <p:grpSpPr>
          <a:xfrm>
            <a:off x="8507404" y="6088093"/>
            <a:ext cx="2475851" cy="246221"/>
            <a:chOff x="2242432" y="6054374"/>
            <a:chExt cx="3008518" cy="232382"/>
          </a:xfrm>
        </p:grpSpPr>
        <p:sp>
          <p:nvSpPr>
            <p:cNvPr id="1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" name="TextBox 15"/>
            <p:cNvSpPr txBox="1"/>
            <p:nvPr/>
          </p:nvSpPr>
          <p:spPr>
            <a:xfrm>
              <a:off x="2242432" y="6054374"/>
              <a:ext cx="2856568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nepoznám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4" name="BlokTextu 13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51-75</a:t>
            </a:r>
          </a:p>
        </p:txBody>
      </p:sp>
      <p:sp>
        <p:nvSpPr>
          <p:cNvPr id="18" name="BlokTextu 17"/>
          <p:cNvSpPr txBox="1"/>
          <p:nvPr/>
        </p:nvSpPr>
        <p:spPr>
          <a:xfrm>
            <a:off x="0" y="6346732"/>
            <a:ext cx="767069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Q2. Do akej miery sú pre Vás osobne atraktívne nasledujúce športy z pohľadu aktívneho športovca (rekreačného alebo výkonnostného)?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pozná daný šport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graphicFrame>
        <p:nvGraphicFramePr>
          <p:cNvPr id="19" name="Tabuľk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8471482"/>
              </p:ext>
            </p:extLst>
          </p:nvPr>
        </p:nvGraphicFramePr>
        <p:xfrm>
          <a:off x="11480041" y="1084817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7,77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5,99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453583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triedenie 3/4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27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710478"/>
              </p:ext>
            </p:extLst>
          </p:nvPr>
        </p:nvGraphicFramePr>
        <p:xfrm>
          <a:off x="400595" y="1393374"/>
          <a:ext cx="11556281" cy="49152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84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judo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potápačské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dráhový golf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šerm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športové lezenie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curling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basebal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vzpieranie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pólo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dračie lode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ju-jitsu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silové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petang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boby a skeleton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vodné záchranárstvo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soft tenis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thajský 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preťahovanie lanom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športy s lietajúcim diskom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kendo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športové rybárstvo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zápasenie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bandy hokej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americký futbal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51-75</a:t>
            </a:r>
          </a:p>
        </p:txBody>
      </p:sp>
      <p:sp>
        <p:nvSpPr>
          <p:cNvPr id="11" name="BlokTextu 10"/>
          <p:cNvSpPr txBox="1"/>
          <p:nvPr/>
        </p:nvSpPr>
        <p:spPr>
          <a:xfrm>
            <a:off x="0" y="6398986"/>
            <a:ext cx="77059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Q2. Do akej miery sú pre Vás osobne atraktívne nasledujúce športy z pohľadu aktívneho športovca (rekreačného alebo výkonnostného)?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pozná daný šport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143135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športovci 4/4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28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2613982399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Group 3"/>
          <p:cNvGrpSpPr/>
          <p:nvPr/>
        </p:nvGrpSpPr>
        <p:grpSpPr>
          <a:xfrm>
            <a:off x="402853" y="6095491"/>
            <a:ext cx="3061742" cy="246221"/>
            <a:chOff x="8065401" y="6047346"/>
            <a:chExt cx="2065554" cy="246221"/>
          </a:xfrm>
        </p:grpSpPr>
        <p:sp>
          <p:nvSpPr>
            <p:cNvPr id="6" name="TextBox 14"/>
            <p:cNvSpPr txBox="1"/>
            <p:nvPr/>
          </p:nvSpPr>
          <p:spPr>
            <a:xfrm>
              <a:off x="8065401" y="6047346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úplne atraktívny šport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8" name="Group 4"/>
          <p:cNvGrpSpPr/>
          <p:nvPr/>
        </p:nvGrpSpPr>
        <p:grpSpPr>
          <a:xfrm>
            <a:off x="7553081" y="6081562"/>
            <a:ext cx="2460030" cy="246221"/>
            <a:chOff x="2261656" y="6054379"/>
            <a:chExt cx="2989294" cy="232382"/>
          </a:xfrm>
        </p:grpSpPr>
        <p:sp>
          <p:nvSpPr>
            <p:cNvPr id="9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0" name="TextBox 15"/>
            <p:cNvSpPr txBox="1"/>
            <p:nvPr/>
          </p:nvSpPr>
          <p:spPr>
            <a:xfrm>
              <a:off x="2261656" y="6054379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vôbec nie atraktívny šport 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7974269"/>
              </p:ext>
            </p:extLst>
          </p:nvPr>
        </p:nvGraphicFramePr>
        <p:xfrm>
          <a:off x="10854040" y="1076622"/>
          <a:ext cx="828941" cy="501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470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22,63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21,83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21,65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21,14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20,57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19,68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19,65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19,31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grpSp>
        <p:nvGrpSpPr>
          <p:cNvPr id="15" name="Group 4"/>
          <p:cNvGrpSpPr/>
          <p:nvPr/>
        </p:nvGrpSpPr>
        <p:grpSpPr>
          <a:xfrm>
            <a:off x="8507404" y="6088093"/>
            <a:ext cx="2475851" cy="246221"/>
            <a:chOff x="2242432" y="6054374"/>
            <a:chExt cx="3008518" cy="232382"/>
          </a:xfrm>
        </p:grpSpPr>
        <p:sp>
          <p:nvSpPr>
            <p:cNvPr id="1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" name="TextBox 15"/>
            <p:cNvSpPr txBox="1"/>
            <p:nvPr/>
          </p:nvSpPr>
          <p:spPr>
            <a:xfrm>
              <a:off x="2242432" y="6054374"/>
              <a:ext cx="2856568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nepoznám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4" name="BlokTextu 13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76-97</a:t>
            </a:r>
          </a:p>
        </p:txBody>
      </p:sp>
      <p:sp>
        <p:nvSpPr>
          <p:cNvPr id="18" name="BlokTextu 17"/>
          <p:cNvSpPr txBox="1"/>
          <p:nvPr/>
        </p:nvSpPr>
        <p:spPr>
          <a:xfrm>
            <a:off x="0" y="6346732"/>
            <a:ext cx="767069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Q2. Do akej miery sú pre Vás osobne atraktívne nasledujúce športy z pohľadu aktívneho športovca (rekreačného alebo výkonnostného)?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pozná daný šport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graphicFrame>
        <p:nvGraphicFramePr>
          <p:cNvPr id="19" name="Tabuľk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1999288"/>
              </p:ext>
            </p:extLst>
          </p:nvPr>
        </p:nvGraphicFramePr>
        <p:xfrm>
          <a:off x="11480041" y="1084817"/>
          <a:ext cx="828941" cy="501068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4093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8329431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Atraktivita športov – triedenie 4/4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29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136913"/>
              </p:ext>
            </p:extLst>
          </p:nvPr>
        </p:nvGraphicFramePr>
        <p:xfrm>
          <a:off x="391886" y="1393374"/>
          <a:ext cx="11564988" cy="42962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013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fistbal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rybolovná technika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taekwondo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softbal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aikido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boccia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sambo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korfbal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netbal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rugby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kriket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ľadové kužele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raketbal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boule lyonnaise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lakros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savate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wushu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baskická pelota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bridž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sepaktakraw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sumo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76-97</a:t>
            </a:r>
          </a:p>
        </p:txBody>
      </p:sp>
      <p:sp>
        <p:nvSpPr>
          <p:cNvPr id="11" name="BlokTextu 10"/>
          <p:cNvSpPr txBox="1"/>
          <p:nvPr/>
        </p:nvSpPr>
        <p:spPr>
          <a:xfrm>
            <a:off x="0" y="6398986"/>
            <a:ext cx="77059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Q2. Do akej miery sú pre Vás osobne atraktívne nasledujúce športy z pohľadu aktívneho športovca (rekreačného alebo výkonnostného)?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pozná daný šport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993108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k-SK" b="0" dirty="0"/>
              <a:t>O projekte</a:t>
            </a:r>
            <a:endParaRPr lang="sk-SK" dirty="0"/>
          </a:p>
        </p:txBody>
      </p:sp>
    </p:spTree>
    <p:extLst>
      <p:ext uri="{BB962C8B-B14F-4D97-AF65-F5344CB8AC3E}">
        <p14:creationId xmlns:p14="http://schemas.microsoft.com/office/powerpoint/2010/main" val="56259402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8D2E070-AB87-46CA-B637-5C38383A47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Odporúčané športy pre deti</a:t>
            </a:r>
            <a:endParaRPr lang="sk-SK" dirty="0"/>
          </a:p>
        </p:txBody>
      </p:sp>
      <p:sp>
        <p:nvSpPr>
          <p:cNvPr id="3" name="Zástupný objekt pre text 2">
            <a:extLst>
              <a:ext uri="{FF2B5EF4-FFF2-40B4-BE49-F238E27FC236}">
                <a16:creationId xmlns:a16="http://schemas.microsoft.com/office/drawing/2014/main" id="{A4825792-3ECB-4432-98DA-BD1D9628602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425846485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Odporúčané športy pre deti 1/4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31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3841658600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" name="Group 3"/>
          <p:cNvGrpSpPr/>
          <p:nvPr/>
        </p:nvGrpSpPr>
        <p:grpSpPr>
          <a:xfrm>
            <a:off x="53988" y="6090268"/>
            <a:ext cx="3061742" cy="246221"/>
            <a:chOff x="7835922" y="6042123"/>
            <a:chExt cx="2065554" cy="246221"/>
          </a:xfrm>
        </p:grpSpPr>
        <p:sp>
          <p:nvSpPr>
            <p:cNvPr id="6" name="TextBox 14"/>
            <p:cNvSpPr txBox="1"/>
            <p:nvPr/>
          </p:nvSpPr>
          <p:spPr>
            <a:xfrm>
              <a:off x="7835922" y="6042123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určite odporučil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8" name="Group 4"/>
          <p:cNvGrpSpPr/>
          <p:nvPr/>
        </p:nvGrpSpPr>
        <p:grpSpPr>
          <a:xfrm>
            <a:off x="6919800" y="6097310"/>
            <a:ext cx="2460030" cy="246221"/>
            <a:chOff x="2261656" y="6054377"/>
            <a:chExt cx="2989294" cy="232382"/>
          </a:xfrm>
        </p:grpSpPr>
        <p:sp>
          <p:nvSpPr>
            <p:cNvPr id="9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0" name="TextBox 15"/>
            <p:cNvSpPr txBox="1"/>
            <p:nvPr/>
          </p:nvSpPr>
          <p:spPr>
            <a:xfrm>
              <a:off x="2261656" y="6054377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 dirty="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určite neodporučil </a:t>
              </a:r>
            </a:p>
          </p:txBody>
        </p:sp>
      </p:grpSp>
      <p:sp>
        <p:nvSpPr>
          <p:cNvPr id="11" name="BlokTextu 10"/>
          <p:cNvSpPr txBox="1"/>
          <p:nvPr/>
        </p:nvSpPr>
        <p:spPr>
          <a:xfrm>
            <a:off x="0" y="6346732"/>
            <a:ext cx="756809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Q3. Ktoré športy by ste odporučili deťom s prihliadnutím na ich vplyv na všeobecný fyzický, zdravotný, mentálny a osobnostný rozvoj?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7219549"/>
              </p:ext>
            </p:extLst>
          </p:nvPr>
        </p:nvGraphicFramePr>
        <p:xfrm>
          <a:off x="10854040" y="1076622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66,48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64,24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63,78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62,65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62,64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62,05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61,66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59,70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59,61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59,30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59,01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58,94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56,52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55,09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54,84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54,76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53,70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52,52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49,74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49,08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47,92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46,21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45,16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45,01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43,70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pSp>
        <p:nvGrpSpPr>
          <p:cNvPr id="15" name="Group 4"/>
          <p:cNvGrpSpPr/>
          <p:nvPr/>
        </p:nvGrpSpPr>
        <p:grpSpPr>
          <a:xfrm>
            <a:off x="9245577" y="6088091"/>
            <a:ext cx="1737677" cy="400110"/>
            <a:chOff x="3139420" y="6054362"/>
            <a:chExt cx="2111530" cy="377621"/>
          </a:xfrm>
        </p:grpSpPr>
        <p:sp>
          <p:nvSpPr>
            <p:cNvPr id="17" name="TextBox 15"/>
            <p:cNvSpPr txBox="1"/>
            <p:nvPr/>
          </p:nvSpPr>
          <p:spPr>
            <a:xfrm>
              <a:off x="3139420" y="6054362"/>
              <a:ext cx="1959580" cy="377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 dirty="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neviem, nechcem alebo nezvyknem odporúčať</a:t>
              </a:r>
            </a:p>
          </p:txBody>
        </p:sp>
        <p:sp>
          <p:nvSpPr>
            <p:cNvPr id="1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4" name="BlokTextu 13"/>
          <p:cNvSpPr txBox="1"/>
          <p:nvPr/>
        </p:nvSpPr>
        <p:spPr>
          <a:xfrm>
            <a:off x="376518" y="1165343"/>
            <a:ext cx="712054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25</a:t>
            </a:r>
          </a:p>
        </p:txBody>
      </p:sp>
      <p:graphicFrame>
        <p:nvGraphicFramePr>
          <p:cNvPr id="18" name="Tabuľk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8558036"/>
              </p:ext>
            </p:extLst>
          </p:nvPr>
        </p:nvGraphicFramePr>
        <p:xfrm>
          <a:off x="11480041" y="1084817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48,44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41,63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37,36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35,55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34,15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32,51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27,50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21,51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21,59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3658776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Odporúčané športy – triedenie 1/4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32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0532650"/>
              </p:ext>
            </p:extLst>
          </p:nvPr>
        </p:nvGraphicFramePr>
        <p:xfrm>
          <a:off x="296092" y="1393374"/>
          <a:ext cx="11660782" cy="48447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224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24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240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240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futbal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cyklistika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tenis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atletika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ľadový hokej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plavecké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lyžovanie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volejbal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stolný tenis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bedminton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tanečný šport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gymnastika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kolieskové korčuľovanie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šach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hádzaná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basketbal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krasokorčuľovanie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orientačné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sánkovanie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pozemný hokej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florbal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jazdectvo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dáma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biatlon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povzbudzovanie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324746" y="1139859"/>
            <a:ext cx="712054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25</a:t>
            </a:r>
          </a:p>
        </p:txBody>
      </p:sp>
      <p:sp>
        <p:nvSpPr>
          <p:cNvPr id="11" name="BlokTextu 10"/>
          <p:cNvSpPr txBox="1"/>
          <p:nvPr/>
        </p:nvSpPr>
        <p:spPr>
          <a:xfrm>
            <a:off x="0" y="6393306"/>
            <a:ext cx="76033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Q3. Ktoré športy by ste odporučili deťom s prihliadnutím na ich vplyv na všeobecný fyzický, zdravotný, mentálny a osobnostný rozvoj?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045158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Odporúčané športy pre deti 2/4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33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2028263921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0268452"/>
              </p:ext>
            </p:extLst>
          </p:nvPr>
        </p:nvGraphicFramePr>
        <p:xfrm>
          <a:off x="10840593" y="1076622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43,01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41,77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40,12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39,03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38,95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38,86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38,65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37,89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36,03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35,61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35,50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35,44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34,75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34,49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34,40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34,05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14" name="BlokTextu 13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26-50</a:t>
            </a:r>
          </a:p>
        </p:txBody>
      </p:sp>
      <p:sp>
        <p:nvSpPr>
          <p:cNvPr id="19" name="BlokTextu 18"/>
          <p:cNvSpPr txBox="1"/>
          <p:nvPr/>
        </p:nvSpPr>
        <p:spPr>
          <a:xfrm>
            <a:off x="0" y="6346732"/>
            <a:ext cx="756809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Q3. Ktoré športy by ste odporučili deťom s prihliadnutím na ich vplyv na všeobecný fyzický, zdravotný, mentálny a osobnostný rozvoj?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grpSp>
        <p:nvGrpSpPr>
          <p:cNvPr id="20" name="Group 3"/>
          <p:cNvGrpSpPr/>
          <p:nvPr/>
        </p:nvGrpSpPr>
        <p:grpSpPr>
          <a:xfrm>
            <a:off x="175910" y="6090268"/>
            <a:ext cx="3061742" cy="246221"/>
            <a:chOff x="7835922" y="6042123"/>
            <a:chExt cx="2065554" cy="246221"/>
          </a:xfrm>
        </p:grpSpPr>
        <p:sp>
          <p:nvSpPr>
            <p:cNvPr id="21" name="TextBox 14"/>
            <p:cNvSpPr txBox="1"/>
            <p:nvPr/>
          </p:nvSpPr>
          <p:spPr>
            <a:xfrm>
              <a:off x="7835922" y="6042123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určite odporučil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2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18" name="Group 4"/>
          <p:cNvGrpSpPr/>
          <p:nvPr/>
        </p:nvGrpSpPr>
        <p:grpSpPr>
          <a:xfrm>
            <a:off x="6919800" y="6097310"/>
            <a:ext cx="2460030" cy="246221"/>
            <a:chOff x="2261656" y="6054377"/>
            <a:chExt cx="2989294" cy="232382"/>
          </a:xfrm>
        </p:grpSpPr>
        <p:sp>
          <p:nvSpPr>
            <p:cNvPr id="2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7" name="TextBox 15"/>
            <p:cNvSpPr txBox="1"/>
            <p:nvPr/>
          </p:nvSpPr>
          <p:spPr>
            <a:xfrm>
              <a:off x="2261656" y="6054377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 dirty="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určite neodporučil </a:t>
              </a:r>
            </a:p>
          </p:txBody>
        </p:sp>
      </p:grpSp>
      <p:grpSp>
        <p:nvGrpSpPr>
          <p:cNvPr id="28" name="Group 4"/>
          <p:cNvGrpSpPr/>
          <p:nvPr/>
        </p:nvGrpSpPr>
        <p:grpSpPr>
          <a:xfrm>
            <a:off x="9245577" y="6088091"/>
            <a:ext cx="1737677" cy="400110"/>
            <a:chOff x="3139420" y="6054362"/>
            <a:chExt cx="2111530" cy="377621"/>
          </a:xfrm>
        </p:grpSpPr>
        <p:sp>
          <p:nvSpPr>
            <p:cNvPr id="29" name="TextBox 15"/>
            <p:cNvSpPr txBox="1"/>
            <p:nvPr/>
          </p:nvSpPr>
          <p:spPr>
            <a:xfrm>
              <a:off x="3139420" y="6054362"/>
              <a:ext cx="1959580" cy="377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 dirty="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neviem, nechcem alebo nezvyknem odporúčať</a:t>
              </a:r>
            </a:p>
          </p:txBody>
        </p:sp>
        <p:sp>
          <p:nvSpPr>
            <p:cNvPr id="30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aphicFrame>
        <p:nvGraphicFramePr>
          <p:cNvPr id="31" name="Tabuľk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8225643"/>
              </p:ext>
            </p:extLst>
          </p:nvPr>
        </p:nvGraphicFramePr>
        <p:xfrm>
          <a:off x="11480041" y="1084817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18,06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17,32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17,08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14,37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13,30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16,26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14,29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15,44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13,22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12,32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842280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Odporúčané športy – triedenie 2/4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34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3772612"/>
              </p:ext>
            </p:extLst>
          </p:nvPr>
        </p:nvGraphicFramePr>
        <p:xfrm>
          <a:off x="400595" y="1393374"/>
          <a:ext cx="11556281" cy="49152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84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bowling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lukostreľba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veslovanie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kanoistika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rýchlokorčuľovanie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šípky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triatlon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golf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squash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biliard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karate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moderný päťboj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preťahovanie lanom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streľba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športové rybárstvo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soft tenis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vodné záchranárstvo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pólo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basebal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rybolovná technika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surfovanie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vodné lyžovanie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kulturistika a fitnes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športy s lietajúcim diskom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petang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26-50</a:t>
            </a:r>
          </a:p>
        </p:txBody>
      </p:sp>
      <p:sp>
        <p:nvSpPr>
          <p:cNvPr id="11" name="BlokTextu 10"/>
          <p:cNvSpPr txBox="1"/>
          <p:nvPr/>
        </p:nvSpPr>
        <p:spPr>
          <a:xfrm>
            <a:off x="0" y="6393306"/>
            <a:ext cx="76033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Q3. Ktoré športy by ste odporučili deťom s prihliadnutím na ich vplyv na všeobecný fyzický, zdravotný, mentálny a osobnostný rozvoj?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150637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Odporúčané športy pre deti 3/4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35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2463569822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7073682"/>
              </p:ext>
            </p:extLst>
          </p:nvPr>
        </p:nvGraphicFramePr>
        <p:xfrm>
          <a:off x="10827146" y="1076622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33,00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32,97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32,88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31,56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31,54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31,08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30,54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29,70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29,05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28,05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27,05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26,16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14" name="BlokTextu 13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51-75</a:t>
            </a:r>
          </a:p>
        </p:txBody>
      </p:sp>
      <p:sp>
        <p:nvSpPr>
          <p:cNvPr id="19" name="BlokTextu 18"/>
          <p:cNvSpPr txBox="1"/>
          <p:nvPr/>
        </p:nvSpPr>
        <p:spPr>
          <a:xfrm>
            <a:off x="0" y="6346732"/>
            <a:ext cx="756809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Q3. Ktoré športy by ste odporučili deťom s prihliadnutím na ich vplyv na všeobecný fyzický, zdravotný, mentálny a osobnostný rozvoj?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grpSp>
        <p:nvGrpSpPr>
          <p:cNvPr id="20" name="Group 3"/>
          <p:cNvGrpSpPr/>
          <p:nvPr/>
        </p:nvGrpSpPr>
        <p:grpSpPr>
          <a:xfrm>
            <a:off x="53988" y="6090268"/>
            <a:ext cx="3061742" cy="246221"/>
            <a:chOff x="7835922" y="6042123"/>
            <a:chExt cx="2065554" cy="246221"/>
          </a:xfrm>
        </p:grpSpPr>
        <p:sp>
          <p:nvSpPr>
            <p:cNvPr id="21" name="TextBox 14"/>
            <p:cNvSpPr txBox="1"/>
            <p:nvPr/>
          </p:nvSpPr>
          <p:spPr>
            <a:xfrm>
              <a:off x="7835922" y="6042123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určite odporučil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2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18" name="Group 4"/>
          <p:cNvGrpSpPr/>
          <p:nvPr/>
        </p:nvGrpSpPr>
        <p:grpSpPr>
          <a:xfrm>
            <a:off x="6919800" y="6097310"/>
            <a:ext cx="2460030" cy="246221"/>
            <a:chOff x="2261656" y="6054377"/>
            <a:chExt cx="2989294" cy="232382"/>
          </a:xfrm>
        </p:grpSpPr>
        <p:sp>
          <p:nvSpPr>
            <p:cNvPr id="2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7" name="TextBox 15"/>
            <p:cNvSpPr txBox="1"/>
            <p:nvPr/>
          </p:nvSpPr>
          <p:spPr>
            <a:xfrm>
              <a:off x="2261656" y="6054377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 dirty="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určite neodporučil </a:t>
              </a:r>
            </a:p>
          </p:txBody>
        </p:sp>
      </p:grpSp>
      <p:grpSp>
        <p:nvGrpSpPr>
          <p:cNvPr id="28" name="Group 4"/>
          <p:cNvGrpSpPr/>
          <p:nvPr/>
        </p:nvGrpSpPr>
        <p:grpSpPr>
          <a:xfrm>
            <a:off x="9245577" y="6088091"/>
            <a:ext cx="1737677" cy="400110"/>
            <a:chOff x="3139420" y="6054362"/>
            <a:chExt cx="2111530" cy="377621"/>
          </a:xfrm>
        </p:grpSpPr>
        <p:sp>
          <p:nvSpPr>
            <p:cNvPr id="29" name="TextBox 15"/>
            <p:cNvSpPr txBox="1"/>
            <p:nvPr/>
          </p:nvSpPr>
          <p:spPr>
            <a:xfrm>
              <a:off x="3139420" y="6054362"/>
              <a:ext cx="1959580" cy="377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 dirty="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neviem, nechcem alebo nezvyknem odporúčať</a:t>
              </a:r>
            </a:p>
          </p:txBody>
        </p:sp>
        <p:sp>
          <p:nvSpPr>
            <p:cNvPr id="30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aphicFrame>
        <p:nvGraphicFramePr>
          <p:cNvPr id="31" name="Tabuľk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4450514"/>
              </p:ext>
            </p:extLst>
          </p:nvPr>
        </p:nvGraphicFramePr>
        <p:xfrm>
          <a:off x="11480041" y="1084817"/>
          <a:ext cx="828941" cy="5040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167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8,95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11,33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10,51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9,61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8261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093449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Odporúčané športy – triedenie 3/4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36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9811674"/>
              </p:ext>
            </p:extLst>
          </p:nvPr>
        </p:nvGraphicFramePr>
        <p:xfrm>
          <a:off x="400595" y="1393374"/>
          <a:ext cx="11556281" cy="48447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84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šerm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potápačské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softbal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curling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judo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športové lezenie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kriket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jachting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psie záprahy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dráhový golf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motocyklový šport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horolezectvo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aikido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boby a skeleton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ju-jitsu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skialpinizmus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automobilový šport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bandy hokej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ľadové kužele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taekwondo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lakros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vodný motorizmus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fistbal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silové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raketbal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51-75</a:t>
            </a:r>
          </a:p>
        </p:txBody>
      </p:sp>
      <p:sp>
        <p:nvSpPr>
          <p:cNvPr id="10" name="BlokTextu 9"/>
          <p:cNvSpPr txBox="1"/>
          <p:nvPr/>
        </p:nvSpPr>
        <p:spPr>
          <a:xfrm>
            <a:off x="0" y="6393306"/>
            <a:ext cx="76033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Q3. Ktoré športy by ste odporučili deťom s prihliadnutím na ich vplyv na všeobecný fyzický, zdravotný, mentálny a osobnostný rozvoj?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981416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7922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Odporúčané športy pre deti 4/4</a:t>
            </a:r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37</a:t>
            </a:fld>
            <a:endParaRPr lang="en-US" altLang="sk-SK" dirty="0"/>
          </a:p>
        </p:txBody>
      </p:sp>
      <p:graphicFrame>
        <p:nvGraphicFramePr>
          <p:cNvPr id="4" name="Chart 57"/>
          <p:cNvGraphicFramePr/>
          <p:nvPr>
            <p:extLst>
              <p:ext uri="{D42A27DB-BD31-4B8C-83A1-F6EECF244321}">
                <p14:modId xmlns:p14="http://schemas.microsoft.com/office/powerpoint/2010/main" val="3274358819"/>
              </p:ext>
            </p:extLst>
          </p:nvPr>
        </p:nvGraphicFramePr>
        <p:xfrm>
          <a:off x="376518" y="1341045"/>
          <a:ext cx="10937800" cy="48073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13" name="Tabuľk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8009435"/>
              </p:ext>
            </p:extLst>
          </p:nvPr>
        </p:nvGraphicFramePr>
        <p:xfrm>
          <a:off x="10867487" y="1076622"/>
          <a:ext cx="828941" cy="501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470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25,30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24,06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23,06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22,12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21,05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21,02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20,82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11098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18,06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14" name="BlokTextu 13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76-97</a:t>
            </a:r>
          </a:p>
        </p:txBody>
      </p:sp>
      <p:sp>
        <p:nvSpPr>
          <p:cNvPr id="19" name="BlokTextu 18"/>
          <p:cNvSpPr txBox="1"/>
          <p:nvPr/>
        </p:nvSpPr>
        <p:spPr>
          <a:xfrm>
            <a:off x="0" y="6346732"/>
            <a:ext cx="756809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Q3. Ktoré športy by ste odporučili deťom s prihliadnutím na ich vplyv na všeobecný fyzický, zdravotný, mentálny a osobnostný rozvoj?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grpSp>
        <p:nvGrpSpPr>
          <p:cNvPr id="20" name="Group 3"/>
          <p:cNvGrpSpPr/>
          <p:nvPr/>
        </p:nvGrpSpPr>
        <p:grpSpPr>
          <a:xfrm>
            <a:off x="53988" y="6090268"/>
            <a:ext cx="3061742" cy="246221"/>
            <a:chOff x="7835922" y="6042123"/>
            <a:chExt cx="2065554" cy="246221"/>
          </a:xfrm>
        </p:grpSpPr>
        <p:sp>
          <p:nvSpPr>
            <p:cNvPr id="21" name="TextBox 14"/>
            <p:cNvSpPr txBox="1"/>
            <p:nvPr/>
          </p:nvSpPr>
          <p:spPr>
            <a:xfrm>
              <a:off x="7835922" y="6042123"/>
              <a:ext cx="206555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určite odporučil</a:t>
              </a:r>
              <a:endParaRPr lang="pl-PL" sz="10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2" name="Rectangle 12"/>
            <p:cNvSpPr/>
            <p:nvPr/>
          </p:nvSpPr>
          <p:spPr>
            <a:xfrm>
              <a:off x="9098178" y="6100276"/>
              <a:ext cx="97147" cy="144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18" name="Group 4"/>
          <p:cNvGrpSpPr/>
          <p:nvPr/>
        </p:nvGrpSpPr>
        <p:grpSpPr>
          <a:xfrm>
            <a:off x="6919800" y="6097310"/>
            <a:ext cx="2460030" cy="246221"/>
            <a:chOff x="2261656" y="6054377"/>
            <a:chExt cx="2989294" cy="232382"/>
          </a:xfrm>
        </p:grpSpPr>
        <p:sp>
          <p:nvSpPr>
            <p:cNvPr id="26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7" name="TextBox 15"/>
            <p:cNvSpPr txBox="1"/>
            <p:nvPr/>
          </p:nvSpPr>
          <p:spPr>
            <a:xfrm>
              <a:off x="2261656" y="6054377"/>
              <a:ext cx="2856569" cy="23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 dirty="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určite neodporučil </a:t>
              </a:r>
            </a:p>
          </p:txBody>
        </p:sp>
      </p:grpSp>
      <p:grpSp>
        <p:nvGrpSpPr>
          <p:cNvPr id="28" name="Group 4"/>
          <p:cNvGrpSpPr/>
          <p:nvPr/>
        </p:nvGrpSpPr>
        <p:grpSpPr>
          <a:xfrm>
            <a:off x="9245577" y="6088091"/>
            <a:ext cx="1737677" cy="400110"/>
            <a:chOff x="3139420" y="6054362"/>
            <a:chExt cx="2111530" cy="377621"/>
          </a:xfrm>
        </p:grpSpPr>
        <p:sp>
          <p:nvSpPr>
            <p:cNvPr id="29" name="TextBox 15"/>
            <p:cNvSpPr txBox="1"/>
            <p:nvPr/>
          </p:nvSpPr>
          <p:spPr>
            <a:xfrm>
              <a:off x="3139420" y="6054362"/>
              <a:ext cx="1959580" cy="377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l-PL" sz="1000" dirty="0"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neviem, nechcem alebo nezvyknem odporúčať</a:t>
              </a:r>
            </a:p>
          </p:txBody>
        </p:sp>
        <p:sp>
          <p:nvSpPr>
            <p:cNvPr id="30" name="Rectangle 9"/>
            <p:cNvSpPr/>
            <p:nvPr/>
          </p:nvSpPr>
          <p:spPr>
            <a:xfrm>
              <a:off x="5075969" y="6114317"/>
              <a:ext cx="174981" cy="13590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aphicFrame>
        <p:nvGraphicFramePr>
          <p:cNvPr id="31" name="Tabuľk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628954"/>
              </p:ext>
            </p:extLst>
          </p:nvPr>
        </p:nvGraphicFramePr>
        <p:xfrm>
          <a:off x="11480041" y="1084817"/>
          <a:ext cx="828941" cy="501068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9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4093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TOP3</a:t>
                      </a:r>
                      <a:endParaRPr lang="sk-SK" sz="1000" b="0" i="0" u="none" strike="noStrike" dirty="0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8,05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7,88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3,69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5,75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3,28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3,53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3,86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3,61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3,28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3,45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2,46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6,49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10754"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</a:rPr>
                        <a:t>4,93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756699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Odporúčané športy – triedenie 4/4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38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969638"/>
              </p:ext>
            </p:extLst>
          </p:nvPr>
        </p:nvGraphicFramePr>
        <p:xfrm>
          <a:off x="391886" y="1393374"/>
          <a:ext cx="11564988" cy="42962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013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letecké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netbal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dračie lode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kendo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kickbox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boccia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zápasenie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americký futbal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bridž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korfbal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vzpieranie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sambo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wushu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thajský 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boule lyonnaise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sepaktakraw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baskická pelota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savate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rugby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sumo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sk-SK" sz="8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76-97</a:t>
            </a:r>
          </a:p>
        </p:txBody>
      </p:sp>
      <p:sp>
        <p:nvSpPr>
          <p:cNvPr id="10" name="BlokTextu 9"/>
          <p:cNvSpPr txBox="1"/>
          <p:nvPr/>
        </p:nvSpPr>
        <p:spPr>
          <a:xfrm>
            <a:off x="0" y="6393306"/>
            <a:ext cx="76033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Q3. Ktoré športy by ste odporučili deťom s prihliadnutím na ich vplyv na všeobecný fyzický, zdravotný, mentálny a osobnostný rozvoj?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839450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70C96A83-408B-4385-925C-FFDEEDDADA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Podpora športov z daní</a:t>
            </a:r>
            <a:endParaRPr lang="sk-SK" dirty="0"/>
          </a:p>
        </p:txBody>
      </p:sp>
      <p:sp>
        <p:nvSpPr>
          <p:cNvPr id="3" name="Zástupný objekt pre text 2">
            <a:extLst>
              <a:ext uri="{FF2B5EF4-FFF2-40B4-BE49-F238E27FC236}">
                <a16:creationId xmlns:a16="http://schemas.microsoft.com/office/drawing/2014/main" id="{17A7DE8D-531C-41CD-BCC2-24FD2DB6333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382143887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val 14"/>
          <p:cNvSpPr/>
          <p:nvPr/>
        </p:nvSpPr>
        <p:spPr>
          <a:xfrm>
            <a:off x="4126596" y="3697435"/>
            <a:ext cx="2844000" cy="2844000"/>
          </a:xfrm>
          <a:prstGeom prst="ellipse">
            <a:avLst/>
          </a:prstGeom>
          <a:solidFill>
            <a:schemeClr val="accent2"/>
          </a:solidFill>
          <a:ln w="762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899" tIns="60950" rIns="121899" bIns="60950" rtlCol="0" anchor="ctr"/>
          <a:lstStyle/>
          <a:p>
            <a:pPr algn="ctr"/>
            <a:endParaRPr lang="en-US" dirty="0"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4034704" y="1230597"/>
            <a:ext cx="2340000" cy="2340000"/>
          </a:xfrm>
          <a:prstGeom prst="ellipse">
            <a:avLst/>
          </a:prstGeom>
          <a:solidFill>
            <a:schemeClr val="accent3"/>
          </a:solidFill>
          <a:ln w="762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899" tIns="60950" rIns="121899" bIns="60950" rtlCol="0" anchor="ctr"/>
          <a:lstStyle/>
          <a:p>
            <a:pPr algn="ctr"/>
            <a:endParaRPr lang="en-US" dirty="0"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7068319" y="2087039"/>
            <a:ext cx="4320000" cy="4320000"/>
          </a:xfrm>
          <a:prstGeom prst="ellipse">
            <a:avLst/>
          </a:prstGeom>
          <a:solidFill>
            <a:schemeClr val="accent5"/>
          </a:solidFill>
          <a:ln w="762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899" tIns="60950" rIns="121899" bIns="60950" rtlCol="0" anchor="ctr"/>
          <a:lstStyle/>
          <a:p>
            <a:pPr algn="ctr"/>
            <a:endParaRPr lang="en-US" dirty="0"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372099" y="4381435"/>
            <a:ext cx="2377254" cy="110799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sk-SK" sz="7200">
                <a:solidFill>
                  <a:schemeClr val="bg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1 218</a:t>
            </a:r>
            <a:endParaRPr lang="en-US" sz="7200" dirty="0">
              <a:solidFill>
                <a:schemeClr val="bg2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861300" y="5568490"/>
            <a:ext cx="1293624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cs-CZ" sz="2000" dirty="0" err="1">
                <a:solidFill>
                  <a:schemeClr val="bg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rozhovorov</a:t>
            </a:r>
            <a:endParaRPr lang="en-US" sz="2000" dirty="0">
              <a:solidFill>
                <a:schemeClr val="bg2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306298" y="2770633"/>
            <a:ext cx="3997572" cy="31085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endParaRPr lang="pl-PL" sz="20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algn="ctr"/>
            <a:r>
              <a:rPr lang="pl-PL" sz="20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Reprezentatívna populácia SR </a:t>
            </a:r>
          </a:p>
          <a:p>
            <a:pPr algn="ctr"/>
            <a:r>
              <a:rPr lang="pl-PL" sz="20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vo veku nad 18 rokov</a:t>
            </a:r>
          </a:p>
          <a:p>
            <a:pPr algn="ctr"/>
            <a:endParaRPr lang="pl-PL" sz="200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algn="ctr"/>
            <a:r>
              <a:rPr lang="sk-SK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Kvótny výber podľa:</a:t>
            </a:r>
            <a:endParaRPr lang="sk-SK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algn="ctr"/>
            <a:r>
              <a:rPr lang="sk-SK" sz="16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pohlavia</a:t>
            </a:r>
          </a:p>
          <a:p>
            <a:pPr algn="ctr"/>
            <a:r>
              <a:rPr lang="sk-SK" sz="16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veku</a:t>
            </a:r>
            <a:endParaRPr lang="sk-SK" sz="16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algn="ctr"/>
            <a:r>
              <a:rPr lang="sk-SK" sz="16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kraja</a:t>
            </a:r>
          </a:p>
          <a:p>
            <a:pPr algn="ctr"/>
            <a:r>
              <a:rPr lang="sk-SK" sz="16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veľkosti sídla</a:t>
            </a:r>
            <a:endParaRPr lang="sk-SK" sz="16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algn="ctr"/>
            <a:endParaRPr lang="en-US" sz="1200" dirty="0">
              <a:solidFill>
                <a:schemeClr val="tx2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algn="ctr"/>
            <a:endParaRPr lang="sk-SK" sz="1400" dirty="0">
              <a:solidFill>
                <a:schemeClr val="tx2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algn="ctr"/>
            <a:endParaRPr lang="en-US" sz="1400" dirty="0">
              <a:solidFill>
                <a:schemeClr val="tx2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27984" y="1846158"/>
            <a:ext cx="1904610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cs-CZ" sz="26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APRÍL</a:t>
            </a:r>
            <a:endParaRPr lang="en-US" sz="26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95782" y="2453370"/>
            <a:ext cx="1769010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sk-SK" spc="27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13.-18. 04. 2018</a:t>
            </a:r>
            <a:endParaRPr lang="en-US" sz="1600" spc="27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500"/>
              <a:t>Dizajn </a:t>
            </a:r>
            <a:r>
              <a:rPr lang="sk-SK" sz="2500"/>
              <a:t>prieskumu</a:t>
            </a:r>
            <a:endParaRPr lang="sk-SK" sz="2500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4</a:t>
            </a:fld>
            <a:endParaRPr lang="en-US" altLang="sk-SK" dirty="0"/>
          </a:p>
        </p:txBody>
      </p:sp>
      <p:sp>
        <p:nvSpPr>
          <p:cNvPr id="23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sp>
        <p:nvSpPr>
          <p:cNvPr id="16" name="Oval 16"/>
          <p:cNvSpPr/>
          <p:nvPr/>
        </p:nvSpPr>
        <p:spPr>
          <a:xfrm>
            <a:off x="472414" y="1502702"/>
            <a:ext cx="3528000" cy="352800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899" tIns="60950" rIns="121899" bIns="60950" rtlCol="0" anchor="ctr"/>
          <a:lstStyle/>
          <a:p>
            <a:pPr algn="ctr"/>
            <a:endParaRPr lang="en-US" dirty="0"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0" name="TextBox 40"/>
          <p:cNvSpPr txBox="1"/>
          <p:nvPr/>
        </p:nvSpPr>
        <p:spPr>
          <a:xfrm>
            <a:off x="654163" y="1859112"/>
            <a:ext cx="3124253" cy="301621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cs-CZ" sz="40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ONLINE </a:t>
            </a:r>
          </a:p>
          <a:p>
            <a:pPr algn="ctr"/>
            <a:r>
              <a:rPr lang="cs-CZ" sz="24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kvantitatívny prieskum</a:t>
            </a:r>
            <a:endParaRPr lang="en-US" sz="240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algn="ctr"/>
            <a:endParaRPr lang="cs-CZ" sz="360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  <a:p>
            <a:pPr algn="ctr"/>
            <a:r>
              <a:rPr lang="cs-CZ" sz="24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CAWI </a:t>
            </a:r>
          </a:p>
          <a:p>
            <a:pPr algn="ctr"/>
            <a:r>
              <a:rPr lang="cs-CZ" sz="24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(Computer Aided Web </a:t>
            </a:r>
          </a:p>
          <a:p>
            <a:pPr algn="ctr"/>
            <a:r>
              <a:rPr lang="cs-CZ" sz="240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Interviewing)</a:t>
            </a:r>
          </a:p>
          <a:p>
            <a:pPr algn="ctr"/>
            <a:endParaRPr lang="cs-CZ" sz="2400" dirty="0">
              <a:solidFill>
                <a:schemeClr val="bg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4460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93892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Podpora športov z daní 1/2</a:t>
            </a:r>
            <a:endParaRPr lang="sk-SK" sz="2500" dirty="0"/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40</a:t>
            </a:fld>
            <a:endParaRPr lang="en-US" altLang="sk-SK" dirty="0"/>
          </a:p>
        </p:txBody>
      </p:sp>
      <p:graphicFrame>
        <p:nvGraphicFramePr>
          <p:cNvPr id="4" name="Graf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5043160"/>
              </p:ext>
            </p:extLst>
          </p:nvPr>
        </p:nvGraphicFramePr>
        <p:xfrm>
          <a:off x="708977" y="1501824"/>
          <a:ext cx="6858772" cy="4846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sp>
        <p:nvSpPr>
          <p:cNvPr id="6" name="BlokTextu 5"/>
          <p:cNvSpPr txBox="1"/>
          <p:nvPr/>
        </p:nvSpPr>
        <p:spPr>
          <a:xfrm>
            <a:off x="0" y="6304002"/>
            <a:ext cx="727474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Q4. Vyberte tie športy, ktoré by ste Vy prioritne podporovali z Vašich daní. Máme na mysli najmä finančnú a materiálnu podporu.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vzorka), viacnásobná odpoveď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7" name="BlokTextu 6"/>
          <p:cNvSpPr txBox="1"/>
          <p:nvPr/>
        </p:nvSpPr>
        <p:spPr>
          <a:xfrm>
            <a:off x="2500384" y="1218496"/>
            <a:ext cx="712054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25</a:t>
            </a:r>
          </a:p>
        </p:txBody>
      </p:sp>
    </p:spTree>
    <p:extLst>
      <p:ext uri="{BB962C8B-B14F-4D97-AF65-F5344CB8AC3E}">
        <p14:creationId xmlns:p14="http://schemas.microsoft.com/office/powerpoint/2010/main" val="376659985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af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2244115"/>
              </p:ext>
            </p:extLst>
          </p:nvPr>
        </p:nvGraphicFramePr>
        <p:xfrm>
          <a:off x="769938" y="1509483"/>
          <a:ext cx="6858772" cy="4846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93892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Podpora športov z daní 2/2</a:t>
            </a:r>
            <a:endParaRPr lang="sk-SK" sz="2500" dirty="0"/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41</a:t>
            </a:fld>
            <a:endParaRPr lang="en-US" altLang="sk-SK" dirty="0"/>
          </a:p>
        </p:txBody>
      </p:sp>
      <p:graphicFrame>
        <p:nvGraphicFramePr>
          <p:cNvPr id="4" name="Graf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35017164"/>
              </p:ext>
            </p:extLst>
          </p:nvPr>
        </p:nvGraphicFramePr>
        <p:xfrm>
          <a:off x="4471094" y="1501824"/>
          <a:ext cx="6858772" cy="4846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sp>
        <p:nvSpPr>
          <p:cNvPr id="7" name="BlokTextu 6"/>
          <p:cNvSpPr txBox="1"/>
          <p:nvPr/>
        </p:nvSpPr>
        <p:spPr>
          <a:xfrm>
            <a:off x="6340882" y="1218496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51-75</a:t>
            </a:r>
          </a:p>
        </p:txBody>
      </p:sp>
      <p:graphicFrame>
        <p:nvGraphicFramePr>
          <p:cNvPr id="8" name="Graf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95816123"/>
              </p:ext>
            </p:extLst>
          </p:nvPr>
        </p:nvGraphicFramePr>
        <p:xfrm>
          <a:off x="7950158" y="1509483"/>
          <a:ext cx="6858772" cy="4846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9144002" y="1227205"/>
            <a:ext cx="618308" cy="2760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76-97</a:t>
            </a:r>
          </a:p>
        </p:txBody>
      </p:sp>
      <p:sp>
        <p:nvSpPr>
          <p:cNvPr id="10" name="BlokTextu 9"/>
          <p:cNvSpPr txBox="1"/>
          <p:nvPr/>
        </p:nvSpPr>
        <p:spPr>
          <a:xfrm>
            <a:off x="10052162" y="4580708"/>
            <a:ext cx="17540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sk-SK" sz="14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Žiadne z uvedených</a:t>
            </a:r>
          </a:p>
          <a:p>
            <a:pPr algn="ctr"/>
            <a:r>
              <a:rPr lang="sk-SK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9</a:t>
            </a:r>
            <a:r>
              <a:rPr lang="en-US" sz="14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%</a:t>
            </a:r>
            <a:endParaRPr lang="sk-SK" sz="1400"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" name="BlokTextu 11"/>
          <p:cNvSpPr txBox="1"/>
          <p:nvPr/>
        </p:nvSpPr>
        <p:spPr>
          <a:xfrm>
            <a:off x="2447870" y="1217518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26-50</a:t>
            </a:r>
          </a:p>
        </p:txBody>
      </p:sp>
      <p:sp>
        <p:nvSpPr>
          <p:cNvPr id="13" name="BlokTextu 12"/>
          <p:cNvSpPr txBox="1"/>
          <p:nvPr/>
        </p:nvSpPr>
        <p:spPr>
          <a:xfrm>
            <a:off x="0" y="6304002"/>
            <a:ext cx="727474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Q4. Vyberte tie športy, ktoré by ste Vy prioritne podporovali z Vašich daní. Máme na mysli najmä finančnú a materiálnu podporu.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vzorka), viacnásobná odpoveď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2004479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Podpora športov z daní – triedenie 1/4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42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9124212"/>
              </p:ext>
            </p:extLst>
          </p:nvPr>
        </p:nvGraphicFramePr>
        <p:xfrm>
          <a:off x="296092" y="1393374"/>
          <a:ext cx="11660782" cy="48447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224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24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240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240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69575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ctr" fontAlgn="b"/>
                      <a:r>
                        <a:rPr lang="en-US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</a:t>
                      </a:r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%</a:t>
                      </a:r>
                      <a:endParaRPr lang="sk-SK" sz="800" b="1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ľadový hokej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cyklistika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tenis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futbal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atletika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lyžovanie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gymnastika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tanečný šport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stolný tenis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krasokorčuľovanie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plavecké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volejbal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hádzaná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bedminton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basketbal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šach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biatlon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kolieskové korčuľovanie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jazdectvo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sánkovanie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pozemný hokej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streľba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orientačné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rýchlokorčuľovanie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florbal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324746" y="1139859"/>
            <a:ext cx="712054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25</a:t>
            </a:r>
          </a:p>
        </p:txBody>
      </p:sp>
      <p:sp>
        <p:nvSpPr>
          <p:cNvPr id="10" name="BlokTextu 9"/>
          <p:cNvSpPr txBox="1"/>
          <p:nvPr/>
        </p:nvSpPr>
        <p:spPr>
          <a:xfrm>
            <a:off x="0" y="6338838"/>
            <a:ext cx="727474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Q4. Vyberte tie športy, ktoré by ste Vy prioritne podporovali z Vašich daní. Máme na mysli najmä finančnú a materiálnu podporu.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vzorka), viacnásobná odpoveď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2940660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Podpora športov z daní – triedenie 2/4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43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6624449"/>
              </p:ext>
            </p:extLst>
          </p:nvPr>
        </p:nvGraphicFramePr>
        <p:xfrm>
          <a:off x="400595" y="1393374"/>
          <a:ext cx="11556281" cy="48447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84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ctr" fontAlgn="b"/>
                      <a:r>
                        <a:rPr lang="en-US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</a:t>
                      </a:r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%</a:t>
                      </a:r>
                      <a:endParaRPr lang="sk-SK" sz="800" b="1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kanoistika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lukostreľba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triatlon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karate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vodné záchranárstvo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psie záprahy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kulturistika a fitnes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bowling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šípky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automobilový šport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veslovanie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dáma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šerm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biliard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moderný päťboj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motocyklový šport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športové rybárstvo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horolezectvo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golf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rybolovná technika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judo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vodné lyžovanie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športové lezenie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squash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26-50</a:t>
            </a:r>
          </a:p>
        </p:txBody>
      </p:sp>
      <p:sp>
        <p:nvSpPr>
          <p:cNvPr id="10" name="BlokTextu 9"/>
          <p:cNvSpPr txBox="1"/>
          <p:nvPr/>
        </p:nvSpPr>
        <p:spPr>
          <a:xfrm>
            <a:off x="0" y="6338838"/>
            <a:ext cx="727474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Q4. Vyberte tie športy, ktoré by ste Vy prioritne podporovali z Vašich daní. Máme na mysli najmä finančnú a materiálnu podporu.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vzorka), viacnásobná odpoveď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6518053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Podpora športov z daní – triedenie 3/4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44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2556479"/>
              </p:ext>
            </p:extLst>
          </p:nvPr>
        </p:nvGraphicFramePr>
        <p:xfrm>
          <a:off x="400595" y="1393374"/>
          <a:ext cx="11556281" cy="49152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84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30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107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ctr" fontAlgn="b"/>
                      <a:r>
                        <a:rPr lang="en-US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</a:t>
                      </a:r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%</a:t>
                      </a:r>
                      <a:endParaRPr lang="sk-SK" sz="800" b="1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potápačské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surfovanie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thajský 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curling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basebal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kickbox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povzbudzovanie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skialpinizmus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letecké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aikido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silové športy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taekwondo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jachting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petang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pólo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vodný motorizmus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vzpieranie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ju-jitsu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zápasenie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preťahovanie lanom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americký futbal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športy s lietajúcim diskom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soft tenis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boby a skeleton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dráhový golf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51-75</a:t>
            </a:r>
          </a:p>
        </p:txBody>
      </p:sp>
      <p:sp>
        <p:nvSpPr>
          <p:cNvPr id="11" name="BlokTextu 10"/>
          <p:cNvSpPr txBox="1"/>
          <p:nvPr/>
        </p:nvSpPr>
        <p:spPr>
          <a:xfrm>
            <a:off x="0" y="6338838"/>
            <a:ext cx="727474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Q4. Vyberte tie športy, ktoré by ste Vy prioritne podporovali z Vašich daní. Máme na mysli najmä finančnú a materiálnu podporu.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vzorka), viacnásobná odpoveď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3164409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7B3A09-3DF4-4C00-A1BF-4DCBA57ED1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7884" y="259812"/>
            <a:ext cx="970667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Podpora športov z daní – triedenie 4/4</a:t>
            </a:r>
            <a:endParaRPr lang="sk-SK" sz="2500" dirty="0"/>
          </a:p>
        </p:txBody>
      </p:sp>
      <p:sp>
        <p:nvSpPr>
          <p:cNvPr id="3" name="Zástupný objekt pre číslo snímky 2">
            <a:extLst>
              <a:ext uri="{FF2B5EF4-FFF2-40B4-BE49-F238E27FC236}">
                <a16:creationId xmlns:a16="http://schemas.microsoft.com/office/drawing/2014/main" id="{17BCE18A-BF32-42F2-A157-8F139BD20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45</a:t>
            </a:fld>
            <a:endParaRPr lang="en-US" altLang="sk-SK" dirty="0"/>
          </a:p>
        </p:txBody>
      </p:sp>
      <p:sp>
        <p:nvSpPr>
          <p:cNvPr id="7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410821"/>
              </p:ext>
            </p:extLst>
          </p:nvPr>
        </p:nvGraphicFramePr>
        <p:xfrm>
          <a:off x="391886" y="1393374"/>
          <a:ext cx="11564988" cy="44790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013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92872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7071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74512">
                <a:tc>
                  <a:txBody>
                    <a:bodyPr/>
                    <a:lstStyle/>
                    <a:p>
                      <a:pPr marL="36000" algn="ctr" fontAlgn="b"/>
                      <a:r>
                        <a:rPr lang="en-US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</a:t>
                      </a:r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%</a:t>
                      </a:r>
                      <a:endParaRPr lang="sk-SK" sz="800" b="1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b="1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Total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muži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ženy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18-25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26-35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36-59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 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TT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TN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NR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ZA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BB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R w="12700" cmpd="sng">
                      <a:noFill/>
                    </a:lnR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do 1 999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L w="12700" cmpd="sng">
                      <a:noFill/>
                    </a:lnL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5 000 –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20 000 – 49 999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50 000 - 99 999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100 000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 viac</a:t>
                      </a:r>
                      <a:endParaRPr lang="sk-SK" sz="800" b="0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6535" marR="6535" marT="6535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dračie lode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rugby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softbal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kendo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kriket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ľadové kužele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bridž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lakros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wushu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boccia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bandy hokej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sumo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fistbal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raketbal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korfbal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netbal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baskická pelota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sambo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sepaktakraw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boule lyonnaise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savate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2808">
                <a:tc>
                  <a:txBody>
                    <a:bodyPr/>
                    <a:lstStyle/>
                    <a:p>
                      <a:pPr marL="36000" algn="l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žiadny z uvedených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1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8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403126" y="1139859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76-97</a:t>
            </a:r>
          </a:p>
        </p:txBody>
      </p:sp>
      <p:sp>
        <p:nvSpPr>
          <p:cNvPr id="11" name="BlokTextu 10"/>
          <p:cNvSpPr txBox="1"/>
          <p:nvPr/>
        </p:nvSpPr>
        <p:spPr>
          <a:xfrm>
            <a:off x="0" y="6338838"/>
            <a:ext cx="727474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Q4. Vyberte tie športy, ktoré by ste Vy prioritne podporovali z Vašich daní. Máme na mysli najmä finančnú a materiálnu podporu.</a:t>
            </a:r>
          </a:p>
          <a:p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vzorka), viacnásobná odpoveď</a:t>
            </a:r>
            <a:endParaRPr lang="sk-SK" sz="100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2113303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31DFC8A5-931F-4EA3-B657-66F84FF844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Súhrnné porovnanie</a:t>
            </a:r>
          </a:p>
        </p:txBody>
      </p:sp>
      <p:sp>
        <p:nvSpPr>
          <p:cNvPr id="3" name="Zástupný objekt pre text 2">
            <a:extLst>
              <a:ext uri="{FF2B5EF4-FFF2-40B4-BE49-F238E27FC236}">
                <a16:creationId xmlns:a16="http://schemas.microsoft.com/office/drawing/2014/main" id="{24128142-0F1A-44D9-9508-0674FF559DF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193197403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47</a:t>
            </a:fld>
            <a:endParaRPr lang="en-US" altLang="sk-SK" dirty="0"/>
          </a:p>
        </p:txBody>
      </p:sp>
      <p:sp>
        <p:nvSpPr>
          <p:cNvPr id="5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7" name="Tabuľk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3164635"/>
              </p:ext>
            </p:extLst>
          </p:nvPr>
        </p:nvGraphicFramePr>
        <p:xfrm>
          <a:off x="383178" y="1372751"/>
          <a:ext cx="5468985" cy="50628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07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3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3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3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03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5295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Abecedné</a:t>
                      </a:r>
                      <a:r>
                        <a:rPr lang="sk-SK" sz="1000" b="0" i="0" u="none" strike="noStrike" baseline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porovanie</a:t>
                      </a:r>
                    </a:p>
                    <a:p>
                      <a:pPr marL="36000" algn="l" fontAlgn="b"/>
                      <a:r>
                        <a:rPr lang="sk-SK" sz="1000" b="0" i="0" u="none" strike="noStrike" baseline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 1/4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Atraktivita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 pohľadu diváka</a:t>
                      </a:r>
                    </a:p>
                    <a:p>
                      <a:pPr algn="ctr" fontAlgn="b"/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Atraktivita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 pohľadu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aktívneho športovca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Odporúčanie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pre deti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Podpora z daní</a:t>
                      </a:r>
                    </a:p>
                    <a:p>
                      <a:pPr algn="ctr" fontAlgn="b"/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 </a:t>
                      </a:r>
                      <a:r>
                        <a:rPr lang="en-US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%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7683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aikido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americký futbal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atletika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automobilový šport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bandy hokej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basebal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basketbal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baskická pelota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bedminton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biatlon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biliard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boby a skeleton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boccia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boule lyonnaise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bowling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box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bridž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curling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cyklistika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dáma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dračie lode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dráhový golf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fistbal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florbal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futbal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66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9" name="Tabuľk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5514905"/>
              </p:ext>
            </p:extLst>
          </p:nvPr>
        </p:nvGraphicFramePr>
        <p:xfrm>
          <a:off x="6496595" y="1367162"/>
          <a:ext cx="5438505" cy="506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61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80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0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809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780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66865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Abecedné</a:t>
                      </a:r>
                      <a:r>
                        <a:rPr lang="sk-SK" sz="1000" b="0" i="0" u="none" strike="noStrike" baseline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porovanie</a:t>
                      </a:r>
                    </a:p>
                    <a:p>
                      <a:pPr marL="36000" algn="l" fontAlgn="b"/>
                      <a:r>
                        <a:rPr lang="sk-SK" sz="1000" b="0" i="0" u="none" strike="noStrike" baseline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 2/4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  <a:p>
                      <a:pPr algn="l" fontAlgn="b"/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Atraktivita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 pohľadu diváka</a:t>
                      </a:r>
                    </a:p>
                    <a:p>
                      <a:pPr algn="ctr" fontAlgn="b"/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Atraktivita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 pohľadu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aktívneho športovca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Odporúčanie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pre deti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Podpora z daní</a:t>
                      </a:r>
                    </a:p>
                    <a:p>
                      <a:pPr algn="ctr" fontAlgn="b"/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 </a:t>
                      </a:r>
                      <a:r>
                        <a:rPr lang="en-US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%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689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go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golf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gymnastika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hádzaná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horolezectvo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jachting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jazdectvo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judo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ju-jitsu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kanoistika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karate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kendo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kickbox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kolieskové korčuľovanie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korfbal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krasokorčuľovanie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kriket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kulturistika a fitnes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ľadové kužele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ľadový hokej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lakros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letecké športy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lukostreľba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lyžovanie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moderný päťboj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4683431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48</a:t>
            </a:fld>
            <a:endParaRPr lang="en-US" altLang="sk-SK" dirty="0"/>
          </a:p>
        </p:txBody>
      </p:sp>
      <p:sp>
        <p:nvSpPr>
          <p:cNvPr id="5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graphicFrame>
        <p:nvGraphicFramePr>
          <p:cNvPr id="7" name="Tabuľk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1543540"/>
              </p:ext>
            </p:extLst>
          </p:nvPr>
        </p:nvGraphicFramePr>
        <p:xfrm>
          <a:off x="383178" y="1372751"/>
          <a:ext cx="5468985" cy="50628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07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3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3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3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03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5295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Abecedné</a:t>
                      </a:r>
                      <a:r>
                        <a:rPr lang="sk-SK" sz="1000" b="0" i="0" u="none" strike="noStrike" baseline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porovanie</a:t>
                      </a:r>
                    </a:p>
                    <a:p>
                      <a:pPr marL="36000" algn="l" fontAlgn="b"/>
                      <a:r>
                        <a:rPr lang="sk-SK" sz="1000" b="0" i="0" u="none" strike="noStrike" baseline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 3/4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Atraktivita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 pohľadu diváka</a:t>
                      </a:r>
                    </a:p>
                    <a:p>
                      <a:pPr algn="ctr" fontAlgn="b"/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Atraktivita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 pohľadu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aktívneho športovca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Odporúčanie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pre deti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Podpora z daní</a:t>
                      </a:r>
                    </a:p>
                    <a:p>
                      <a:pPr algn="ctr" fontAlgn="b"/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 </a:t>
                      </a:r>
                      <a:r>
                        <a:rPr lang="en-US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%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7683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motocyklový šport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netbal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orientačné športy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petang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plavecké športy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pólo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potápačské športy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povzbudzovanie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pozemný hokej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preťahovanie lanom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psie záprahy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raketbal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rugby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rybolovná technika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rýchlokorčuľovanie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sambo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sánkovanie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savate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sepaktakraw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silové športy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skialpinizmus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soft tenis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softbal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squash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8746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stolný tenis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9" name="Tabuľk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4244033"/>
              </p:ext>
            </p:extLst>
          </p:nvPr>
        </p:nvGraphicFramePr>
        <p:xfrm>
          <a:off x="6496595" y="1367162"/>
          <a:ext cx="5438505" cy="452935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61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80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0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809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780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66865">
                <a:tc>
                  <a:txBody>
                    <a:bodyPr/>
                    <a:lstStyle/>
                    <a:p>
                      <a:pPr marL="36000" algn="l" fontAlgn="b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Abecedné</a:t>
                      </a:r>
                      <a:r>
                        <a:rPr lang="sk-SK" sz="1000" b="0" i="0" u="none" strike="noStrike" baseline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porovanie</a:t>
                      </a:r>
                    </a:p>
                    <a:p>
                      <a:pPr marL="36000" algn="l" fontAlgn="b"/>
                      <a:r>
                        <a:rPr lang="sk-SK" sz="1000" b="0" i="0" u="none" strike="noStrike" baseline="0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 4/4</a:t>
                      </a:r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  <a:p>
                      <a:pPr algn="l" fontAlgn="b"/>
                      <a:endParaRPr lang="sk-SK" sz="1000" b="0" i="0" u="none" strike="noStrike">
                        <a:solidFill>
                          <a:schemeClr val="tx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Atraktivita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 pohľadu diváka</a:t>
                      </a:r>
                    </a:p>
                    <a:p>
                      <a:pPr algn="ctr" fontAlgn="b"/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Atraktivita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 pohľadu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aktívneho športovca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Odporúčanie </a:t>
                      </a:r>
                    </a:p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pre deti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Index (0-100)</a:t>
                      </a: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80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Podpora z daní</a:t>
                      </a:r>
                    </a:p>
                    <a:p>
                      <a:pPr algn="ctr" fontAlgn="b"/>
                      <a:r>
                        <a:rPr lang="sk-SK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 </a:t>
                      </a:r>
                      <a:r>
                        <a:rPr lang="en-US" sz="800" b="1" i="0" u="none" strike="noStrike">
                          <a:solidFill>
                            <a:schemeClr val="bg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%</a:t>
                      </a:r>
                      <a:endParaRPr lang="sk-SK" sz="800" b="1" i="0" u="none" strike="noStrike">
                        <a:solidFill>
                          <a:schemeClr val="bg1"/>
                        </a:solidFill>
                        <a:effectLst/>
                        <a:latin typeface="Lato" panose="020F0502020204030203" pitchFamily="34" charset="0"/>
                        <a:ea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8390" marR="8390" marT="8390" marB="0" anchor="ctr"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689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streľba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sumo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surfovanie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šach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šerm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šípky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športové lezenie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športové rybárstvo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športy s lietajúcim diskom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taekwondo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tanečný šport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tenis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thajský box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triatlon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veslovanie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vodné lyžovanie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vodné záchranárstvo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vodný motorizmus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volejbal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vzpieranie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wushu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L="36000" algn="l" fontAlgn="t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zápasenie</a:t>
                      </a:r>
                    </a:p>
                  </a:txBody>
                  <a:tcPr marL="9525" marR="9525" marT="9525" marB="0"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k-SK" sz="1000" b="0" i="0" u="none" strike="noStrike">
                          <a:solidFill>
                            <a:schemeClr val="tx1"/>
                          </a:solidFill>
                          <a:effectLst/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518948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01262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" name="Graf 2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4429869"/>
              </p:ext>
            </p:extLst>
          </p:nvPr>
        </p:nvGraphicFramePr>
        <p:xfrm>
          <a:off x="664157" y="3913213"/>
          <a:ext cx="5861522" cy="2765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2" name="Skupina 21"/>
          <p:cNvGrpSpPr/>
          <p:nvPr/>
        </p:nvGrpSpPr>
        <p:grpSpPr>
          <a:xfrm>
            <a:off x="2545139" y="1321536"/>
            <a:ext cx="1646540" cy="1645602"/>
            <a:chOff x="1954320" y="1195487"/>
            <a:chExt cx="1975669" cy="2196610"/>
          </a:xfrm>
        </p:grpSpPr>
        <p:sp>
          <p:nvSpPr>
            <p:cNvPr id="23" name="Rectangle 20"/>
            <p:cNvSpPr/>
            <p:nvPr/>
          </p:nvSpPr>
          <p:spPr>
            <a:xfrm>
              <a:off x="1954320" y="1195487"/>
              <a:ext cx="1014789" cy="2116143"/>
            </a:xfrm>
            <a:prstGeom prst="rect">
              <a:avLst/>
            </a:prstGeom>
            <a:solidFill>
              <a:srgbClr val="002060">
                <a:alpha val="7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Rectangle 19"/>
            <p:cNvSpPr/>
            <p:nvPr/>
          </p:nvSpPr>
          <p:spPr>
            <a:xfrm>
              <a:off x="2966488" y="1195487"/>
              <a:ext cx="963501" cy="2196610"/>
            </a:xfrm>
            <a:prstGeom prst="rect">
              <a:avLst/>
            </a:prstGeom>
            <a:solidFill>
              <a:srgbClr val="FF0066">
                <a:alpha val="5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k-SK" sz="2500" b="0" dirty="0"/>
              <a:t>Štruktúra </a:t>
            </a:r>
            <a:r>
              <a:rPr lang="sk-SK" sz="2500" b="0"/>
              <a:t>vzorky 1/2</a:t>
            </a:r>
            <a:endParaRPr lang="en-US" sz="2500" dirty="0"/>
          </a:p>
        </p:txBody>
      </p:sp>
      <p:sp>
        <p:nvSpPr>
          <p:cNvPr id="6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11482466" y="6526213"/>
            <a:ext cx="709534" cy="331787"/>
          </a:xfrm>
          <a:prstGeom prst="rect">
            <a:avLst/>
          </a:prstGeom>
        </p:spPr>
        <p:txBody>
          <a:bodyPr/>
          <a:lstStyle/>
          <a:p>
            <a:fld id="{29B64B11-2D09-4A47-9F50-8AA254B58D45}" type="slidenum">
              <a:rPr lang="en-US" altLang="sk-SK" smtClean="0"/>
              <a:pPr/>
              <a:t>5</a:t>
            </a:fld>
            <a:endParaRPr lang="en-US" altLang="sk-SK" dirty="0"/>
          </a:p>
        </p:txBody>
      </p:sp>
      <p:sp>
        <p:nvSpPr>
          <p:cNvPr id="3" name="Obdĺžnik 2"/>
          <p:cNvSpPr/>
          <p:nvPr/>
        </p:nvSpPr>
        <p:spPr>
          <a:xfrm>
            <a:off x="0" y="6477318"/>
            <a:ext cx="144783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k-SK" sz="100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</a:t>
            </a:r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= 1 218 </a:t>
            </a:r>
            <a:r>
              <a:rPr lang="sk-SK" sz="100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(celá vzorka)</a:t>
            </a:r>
          </a:p>
          <a:p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34" name="BlokTextu 33"/>
          <p:cNvSpPr txBox="1"/>
          <p:nvPr/>
        </p:nvSpPr>
        <p:spPr>
          <a:xfrm>
            <a:off x="1882330" y="3625040"/>
            <a:ext cx="502061" cy="3077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4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Kraj</a:t>
            </a:r>
          </a:p>
        </p:txBody>
      </p:sp>
      <p:grpSp>
        <p:nvGrpSpPr>
          <p:cNvPr id="14" name="Skupina 13"/>
          <p:cNvGrpSpPr/>
          <p:nvPr/>
        </p:nvGrpSpPr>
        <p:grpSpPr>
          <a:xfrm>
            <a:off x="2206285" y="1207423"/>
            <a:ext cx="2300578" cy="2108526"/>
            <a:chOff x="1423099" y="943015"/>
            <a:chExt cx="2999026" cy="2858281"/>
          </a:xfrm>
        </p:grpSpPr>
        <p:graphicFrame>
          <p:nvGraphicFramePr>
            <p:cNvPr id="15" name="Chart 3"/>
            <p:cNvGraphicFramePr/>
            <p:nvPr>
              <p:extLst/>
            </p:nvPr>
          </p:nvGraphicFramePr>
          <p:xfrm>
            <a:off x="1423099" y="998368"/>
            <a:ext cx="1811561" cy="242942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16" name="Chart 3"/>
            <p:cNvGraphicFramePr/>
            <p:nvPr>
              <p:extLst/>
            </p:nvPr>
          </p:nvGraphicFramePr>
          <p:xfrm>
            <a:off x="2610563" y="1086463"/>
            <a:ext cx="1811562" cy="242942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7" name="Freeform 16"/>
            <p:cNvSpPr/>
            <p:nvPr/>
          </p:nvSpPr>
          <p:spPr>
            <a:xfrm>
              <a:off x="1792506" y="943015"/>
              <a:ext cx="1176603" cy="2620449"/>
            </a:xfrm>
            <a:custGeom>
              <a:avLst/>
              <a:gdLst>
                <a:gd name="connsiteX0" fmla="*/ 1188369 w 1828800"/>
                <a:gd name="connsiteY0" fmla="*/ 949460 h 3781425"/>
                <a:gd name="connsiteX1" fmla="*/ 637132 w 1828800"/>
                <a:gd name="connsiteY1" fmla="*/ 952753 h 3781425"/>
                <a:gd name="connsiteX2" fmla="*/ 564514 w 1828800"/>
                <a:gd name="connsiteY2" fmla="*/ 962633 h 3781425"/>
                <a:gd name="connsiteX3" fmla="*/ 501799 w 1828800"/>
                <a:gd name="connsiteY3" fmla="*/ 988978 h 3781425"/>
                <a:gd name="connsiteX4" fmla="*/ 462189 w 1828800"/>
                <a:gd name="connsiteY4" fmla="*/ 1018616 h 3781425"/>
                <a:gd name="connsiteX5" fmla="*/ 432481 w 1828800"/>
                <a:gd name="connsiteY5" fmla="*/ 1051547 h 3781425"/>
                <a:gd name="connsiteX6" fmla="*/ 402774 w 1828800"/>
                <a:gd name="connsiteY6" fmla="*/ 1084478 h 3781425"/>
                <a:gd name="connsiteX7" fmla="*/ 373067 w 1828800"/>
                <a:gd name="connsiteY7" fmla="*/ 1140462 h 3781425"/>
                <a:gd name="connsiteX8" fmla="*/ 356563 w 1828800"/>
                <a:gd name="connsiteY8" fmla="*/ 1193152 h 3781425"/>
                <a:gd name="connsiteX9" fmla="*/ 349961 w 1828800"/>
                <a:gd name="connsiteY9" fmla="*/ 1245842 h 3781425"/>
                <a:gd name="connsiteX10" fmla="*/ 346660 w 1828800"/>
                <a:gd name="connsiteY10" fmla="*/ 2026313 h 3781425"/>
                <a:gd name="connsiteX11" fmla="*/ 356563 w 1828800"/>
                <a:gd name="connsiteY11" fmla="*/ 2069123 h 3781425"/>
                <a:gd name="connsiteX12" fmla="*/ 376368 w 1828800"/>
                <a:gd name="connsiteY12" fmla="*/ 2098762 h 3781425"/>
                <a:gd name="connsiteX13" fmla="*/ 406075 w 1828800"/>
                <a:gd name="connsiteY13" fmla="*/ 2121814 h 3781425"/>
                <a:gd name="connsiteX14" fmla="*/ 439083 w 1828800"/>
                <a:gd name="connsiteY14" fmla="*/ 2128400 h 3781425"/>
                <a:gd name="connsiteX15" fmla="*/ 478693 w 1828800"/>
                <a:gd name="connsiteY15" fmla="*/ 2128400 h 3781425"/>
                <a:gd name="connsiteX16" fmla="*/ 521604 w 1828800"/>
                <a:gd name="connsiteY16" fmla="*/ 2111934 h 3781425"/>
                <a:gd name="connsiteX17" fmla="*/ 541408 w 1828800"/>
                <a:gd name="connsiteY17" fmla="*/ 2082296 h 3781425"/>
                <a:gd name="connsiteX18" fmla="*/ 557913 w 1828800"/>
                <a:gd name="connsiteY18" fmla="*/ 2052658 h 3781425"/>
                <a:gd name="connsiteX19" fmla="*/ 557913 w 1828800"/>
                <a:gd name="connsiteY19" fmla="*/ 1331463 h 3781425"/>
                <a:gd name="connsiteX20" fmla="*/ 610726 w 1828800"/>
                <a:gd name="connsiteY20" fmla="*/ 1331463 h 3781425"/>
                <a:gd name="connsiteX21" fmla="*/ 610726 w 1828800"/>
                <a:gd name="connsiteY21" fmla="*/ 3264529 h 3781425"/>
                <a:gd name="connsiteX22" fmla="*/ 627230 w 1828800"/>
                <a:gd name="connsiteY22" fmla="*/ 3317219 h 3781425"/>
                <a:gd name="connsiteX23" fmla="*/ 647035 w 1828800"/>
                <a:gd name="connsiteY23" fmla="*/ 3340271 h 3781425"/>
                <a:gd name="connsiteX24" fmla="*/ 676742 w 1828800"/>
                <a:gd name="connsiteY24" fmla="*/ 3363322 h 3781425"/>
                <a:gd name="connsiteX25" fmla="*/ 699848 w 1828800"/>
                <a:gd name="connsiteY25" fmla="*/ 3373202 h 3781425"/>
                <a:gd name="connsiteX26" fmla="*/ 739457 w 1828800"/>
                <a:gd name="connsiteY26" fmla="*/ 3379788 h 3781425"/>
                <a:gd name="connsiteX27" fmla="*/ 782368 w 1828800"/>
                <a:gd name="connsiteY27" fmla="*/ 3379788 h 3781425"/>
                <a:gd name="connsiteX28" fmla="*/ 821978 w 1828800"/>
                <a:gd name="connsiteY28" fmla="*/ 3366616 h 3781425"/>
                <a:gd name="connsiteX29" fmla="*/ 851685 w 1828800"/>
                <a:gd name="connsiteY29" fmla="*/ 3340271 h 3781425"/>
                <a:gd name="connsiteX30" fmla="*/ 874791 w 1828800"/>
                <a:gd name="connsiteY30" fmla="*/ 3313926 h 3781425"/>
                <a:gd name="connsiteX31" fmla="*/ 887994 w 1828800"/>
                <a:gd name="connsiteY31" fmla="*/ 3277701 h 3781425"/>
                <a:gd name="connsiteX32" fmla="*/ 891295 w 1828800"/>
                <a:gd name="connsiteY32" fmla="*/ 3244770 h 3781425"/>
                <a:gd name="connsiteX33" fmla="*/ 887994 w 1828800"/>
                <a:gd name="connsiteY33" fmla="*/ 2118520 h 3781425"/>
                <a:gd name="connsiteX34" fmla="*/ 940807 w 1828800"/>
                <a:gd name="connsiteY34" fmla="*/ 2121814 h 3781425"/>
                <a:gd name="connsiteX35" fmla="*/ 940807 w 1828800"/>
                <a:gd name="connsiteY35" fmla="*/ 3244770 h 3781425"/>
                <a:gd name="connsiteX36" fmla="*/ 947409 w 1828800"/>
                <a:gd name="connsiteY36" fmla="*/ 3290874 h 3781425"/>
                <a:gd name="connsiteX37" fmla="*/ 960612 w 1828800"/>
                <a:gd name="connsiteY37" fmla="*/ 3320512 h 3781425"/>
                <a:gd name="connsiteX38" fmla="*/ 980417 w 1828800"/>
                <a:gd name="connsiteY38" fmla="*/ 3343564 h 3781425"/>
                <a:gd name="connsiteX39" fmla="*/ 1010124 w 1828800"/>
                <a:gd name="connsiteY39" fmla="*/ 3366616 h 3781425"/>
                <a:gd name="connsiteX40" fmla="*/ 1046433 w 1828800"/>
                <a:gd name="connsiteY40" fmla="*/ 3379788 h 3781425"/>
                <a:gd name="connsiteX41" fmla="*/ 1079442 w 1828800"/>
                <a:gd name="connsiteY41" fmla="*/ 3379788 h 3781425"/>
                <a:gd name="connsiteX42" fmla="*/ 1119051 w 1828800"/>
                <a:gd name="connsiteY42" fmla="*/ 3379788 h 3781425"/>
                <a:gd name="connsiteX43" fmla="*/ 1152060 w 1828800"/>
                <a:gd name="connsiteY43" fmla="*/ 3366616 h 3781425"/>
                <a:gd name="connsiteX44" fmla="*/ 1175165 w 1828800"/>
                <a:gd name="connsiteY44" fmla="*/ 3350150 h 3781425"/>
                <a:gd name="connsiteX45" fmla="*/ 1194970 w 1828800"/>
                <a:gd name="connsiteY45" fmla="*/ 3327098 h 3781425"/>
                <a:gd name="connsiteX46" fmla="*/ 1211474 w 1828800"/>
                <a:gd name="connsiteY46" fmla="*/ 3297460 h 3781425"/>
                <a:gd name="connsiteX47" fmla="*/ 1221377 w 1828800"/>
                <a:gd name="connsiteY47" fmla="*/ 3257942 h 3781425"/>
                <a:gd name="connsiteX48" fmla="*/ 1221377 w 1828800"/>
                <a:gd name="connsiteY48" fmla="*/ 1334756 h 3781425"/>
                <a:gd name="connsiteX49" fmla="*/ 1270889 w 1828800"/>
                <a:gd name="connsiteY49" fmla="*/ 1334756 h 3781425"/>
                <a:gd name="connsiteX50" fmla="*/ 1267588 w 1828800"/>
                <a:gd name="connsiteY50" fmla="*/ 2029606 h 3781425"/>
                <a:gd name="connsiteX51" fmla="*/ 1280791 w 1828800"/>
                <a:gd name="connsiteY51" fmla="*/ 2075710 h 3781425"/>
                <a:gd name="connsiteX52" fmla="*/ 1303897 w 1828800"/>
                <a:gd name="connsiteY52" fmla="*/ 2105348 h 3781425"/>
                <a:gd name="connsiteX53" fmla="*/ 1330304 w 1828800"/>
                <a:gd name="connsiteY53" fmla="*/ 2121814 h 3781425"/>
                <a:gd name="connsiteX54" fmla="*/ 1360011 w 1828800"/>
                <a:gd name="connsiteY54" fmla="*/ 2128400 h 3781425"/>
                <a:gd name="connsiteX55" fmla="*/ 1396320 w 1828800"/>
                <a:gd name="connsiteY55" fmla="*/ 2128400 h 3781425"/>
                <a:gd name="connsiteX56" fmla="*/ 1429328 w 1828800"/>
                <a:gd name="connsiteY56" fmla="*/ 2121814 h 3781425"/>
                <a:gd name="connsiteX57" fmla="*/ 1449133 w 1828800"/>
                <a:gd name="connsiteY57" fmla="*/ 2098762 h 3781425"/>
                <a:gd name="connsiteX58" fmla="*/ 1472239 w 1828800"/>
                <a:gd name="connsiteY58" fmla="*/ 2072417 h 3781425"/>
                <a:gd name="connsiteX59" fmla="*/ 1482141 w 1828800"/>
                <a:gd name="connsiteY59" fmla="*/ 2029606 h 3781425"/>
                <a:gd name="connsiteX60" fmla="*/ 1482141 w 1828800"/>
                <a:gd name="connsiteY60" fmla="*/ 1259014 h 3781425"/>
                <a:gd name="connsiteX61" fmla="*/ 1472239 w 1828800"/>
                <a:gd name="connsiteY61" fmla="*/ 1186565 h 3781425"/>
                <a:gd name="connsiteX62" fmla="*/ 1452434 w 1828800"/>
                <a:gd name="connsiteY62" fmla="*/ 1137168 h 3781425"/>
                <a:gd name="connsiteX63" fmla="*/ 1416125 w 1828800"/>
                <a:gd name="connsiteY63" fmla="*/ 1071306 h 3781425"/>
                <a:gd name="connsiteX64" fmla="*/ 1379816 w 1828800"/>
                <a:gd name="connsiteY64" fmla="*/ 1031788 h 3781425"/>
                <a:gd name="connsiteX65" fmla="*/ 1333604 w 1828800"/>
                <a:gd name="connsiteY65" fmla="*/ 995564 h 3781425"/>
                <a:gd name="connsiteX66" fmla="*/ 1290694 w 1828800"/>
                <a:gd name="connsiteY66" fmla="*/ 972512 h 3781425"/>
                <a:gd name="connsiteX67" fmla="*/ 1231279 w 1828800"/>
                <a:gd name="connsiteY67" fmla="*/ 952753 h 3781425"/>
                <a:gd name="connsiteX68" fmla="*/ 914398 w 1828800"/>
                <a:gd name="connsiteY68" fmla="*/ 401637 h 3781425"/>
                <a:gd name="connsiteX69" fmla="*/ 675349 w 1828800"/>
                <a:gd name="connsiteY69" fmla="*/ 640685 h 3781425"/>
                <a:gd name="connsiteX70" fmla="*/ 914398 w 1828800"/>
                <a:gd name="connsiteY70" fmla="*/ 879734 h 3781425"/>
                <a:gd name="connsiteX71" fmla="*/ 1153446 w 1828800"/>
                <a:gd name="connsiteY71" fmla="*/ 640685 h 3781425"/>
                <a:gd name="connsiteX72" fmla="*/ 1084679 w 1828800"/>
                <a:gd name="connsiteY72" fmla="*/ 470404 h 3781425"/>
                <a:gd name="connsiteX73" fmla="*/ 914398 w 1828800"/>
                <a:gd name="connsiteY73" fmla="*/ 401637 h 3781425"/>
                <a:gd name="connsiteX74" fmla="*/ 0 w 1828800"/>
                <a:gd name="connsiteY74" fmla="*/ 0 h 3781425"/>
                <a:gd name="connsiteX75" fmla="*/ 1828800 w 1828800"/>
                <a:gd name="connsiteY75" fmla="*/ 0 h 3781425"/>
                <a:gd name="connsiteX76" fmla="*/ 1828800 w 1828800"/>
                <a:gd name="connsiteY76" fmla="*/ 3781425 h 3781425"/>
                <a:gd name="connsiteX77" fmla="*/ 0 w 1828800"/>
                <a:gd name="connsiteY77" fmla="*/ 3781425 h 378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28800" h="3781425">
                  <a:moveTo>
                    <a:pt x="1188369" y="949460"/>
                  </a:moveTo>
                  <a:lnTo>
                    <a:pt x="637132" y="952753"/>
                  </a:lnTo>
                  <a:lnTo>
                    <a:pt x="564514" y="962633"/>
                  </a:lnTo>
                  <a:lnTo>
                    <a:pt x="501799" y="988978"/>
                  </a:lnTo>
                  <a:lnTo>
                    <a:pt x="462189" y="1018616"/>
                  </a:lnTo>
                  <a:lnTo>
                    <a:pt x="432481" y="1051547"/>
                  </a:lnTo>
                  <a:lnTo>
                    <a:pt x="402774" y="1084478"/>
                  </a:lnTo>
                  <a:lnTo>
                    <a:pt x="373067" y="1140462"/>
                  </a:lnTo>
                  <a:lnTo>
                    <a:pt x="356563" y="1193152"/>
                  </a:lnTo>
                  <a:lnTo>
                    <a:pt x="349961" y="1245842"/>
                  </a:lnTo>
                  <a:lnTo>
                    <a:pt x="346660" y="2026313"/>
                  </a:lnTo>
                  <a:lnTo>
                    <a:pt x="356563" y="2069123"/>
                  </a:lnTo>
                  <a:lnTo>
                    <a:pt x="376368" y="2098762"/>
                  </a:lnTo>
                  <a:lnTo>
                    <a:pt x="406075" y="2121814"/>
                  </a:lnTo>
                  <a:lnTo>
                    <a:pt x="439083" y="2128400"/>
                  </a:lnTo>
                  <a:lnTo>
                    <a:pt x="478693" y="2128400"/>
                  </a:lnTo>
                  <a:lnTo>
                    <a:pt x="521604" y="2111934"/>
                  </a:lnTo>
                  <a:lnTo>
                    <a:pt x="541408" y="2082296"/>
                  </a:lnTo>
                  <a:lnTo>
                    <a:pt x="557913" y="2052658"/>
                  </a:lnTo>
                  <a:lnTo>
                    <a:pt x="557913" y="1331463"/>
                  </a:lnTo>
                  <a:lnTo>
                    <a:pt x="610726" y="1331463"/>
                  </a:lnTo>
                  <a:lnTo>
                    <a:pt x="610726" y="3264529"/>
                  </a:lnTo>
                  <a:lnTo>
                    <a:pt x="627230" y="3317219"/>
                  </a:lnTo>
                  <a:lnTo>
                    <a:pt x="647035" y="3340271"/>
                  </a:lnTo>
                  <a:lnTo>
                    <a:pt x="676742" y="3363322"/>
                  </a:lnTo>
                  <a:lnTo>
                    <a:pt x="699848" y="3373202"/>
                  </a:lnTo>
                  <a:lnTo>
                    <a:pt x="739457" y="3379788"/>
                  </a:lnTo>
                  <a:lnTo>
                    <a:pt x="782368" y="3379788"/>
                  </a:lnTo>
                  <a:lnTo>
                    <a:pt x="821978" y="3366616"/>
                  </a:lnTo>
                  <a:lnTo>
                    <a:pt x="851685" y="3340271"/>
                  </a:lnTo>
                  <a:lnTo>
                    <a:pt x="874791" y="3313926"/>
                  </a:lnTo>
                  <a:lnTo>
                    <a:pt x="887994" y="3277701"/>
                  </a:lnTo>
                  <a:lnTo>
                    <a:pt x="891295" y="3244770"/>
                  </a:lnTo>
                  <a:lnTo>
                    <a:pt x="887994" y="2118520"/>
                  </a:lnTo>
                  <a:lnTo>
                    <a:pt x="940807" y="2121814"/>
                  </a:lnTo>
                  <a:lnTo>
                    <a:pt x="940807" y="3244770"/>
                  </a:lnTo>
                  <a:lnTo>
                    <a:pt x="947409" y="3290874"/>
                  </a:lnTo>
                  <a:lnTo>
                    <a:pt x="960612" y="3320512"/>
                  </a:lnTo>
                  <a:lnTo>
                    <a:pt x="980417" y="3343564"/>
                  </a:lnTo>
                  <a:lnTo>
                    <a:pt x="1010124" y="3366616"/>
                  </a:lnTo>
                  <a:lnTo>
                    <a:pt x="1046433" y="3379788"/>
                  </a:lnTo>
                  <a:lnTo>
                    <a:pt x="1079442" y="3379788"/>
                  </a:lnTo>
                  <a:lnTo>
                    <a:pt x="1119051" y="3379788"/>
                  </a:lnTo>
                  <a:lnTo>
                    <a:pt x="1152060" y="3366616"/>
                  </a:lnTo>
                  <a:lnTo>
                    <a:pt x="1175165" y="3350150"/>
                  </a:lnTo>
                  <a:lnTo>
                    <a:pt x="1194970" y="3327098"/>
                  </a:lnTo>
                  <a:lnTo>
                    <a:pt x="1211474" y="3297460"/>
                  </a:lnTo>
                  <a:lnTo>
                    <a:pt x="1221377" y="3257942"/>
                  </a:lnTo>
                  <a:lnTo>
                    <a:pt x="1221377" y="1334756"/>
                  </a:lnTo>
                  <a:lnTo>
                    <a:pt x="1270889" y="1334756"/>
                  </a:lnTo>
                  <a:lnTo>
                    <a:pt x="1267588" y="2029606"/>
                  </a:lnTo>
                  <a:lnTo>
                    <a:pt x="1280791" y="2075710"/>
                  </a:lnTo>
                  <a:lnTo>
                    <a:pt x="1303897" y="2105348"/>
                  </a:lnTo>
                  <a:lnTo>
                    <a:pt x="1330304" y="2121814"/>
                  </a:lnTo>
                  <a:lnTo>
                    <a:pt x="1360011" y="2128400"/>
                  </a:lnTo>
                  <a:lnTo>
                    <a:pt x="1396320" y="2128400"/>
                  </a:lnTo>
                  <a:lnTo>
                    <a:pt x="1429328" y="2121814"/>
                  </a:lnTo>
                  <a:lnTo>
                    <a:pt x="1449133" y="2098762"/>
                  </a:lnTo>
                  <a:lnTo>
                    <a:pt x="1472239" y="2072417"/>
                  </a:lnTo>
                  <a:lnTo>
                    <a:pt x="1482141" y="2029606"/>
                  </a:lnTo>
                  <a:lnTo>
                    <a:pt x="1482141" y="1259014"/>
                  </a:lnTo>
                  <a:lnTo>
                    <a:pt x="1472239" y="1186565"/>
                  </a:lnTo>
                  <a:lnTo>
                    <a:pt x="1452434" y="1137168"/>
                  </a:lnTo>
                  <a:lnTo>
                    <a:pt x="1416125" y="1071306"/>
                  </a:lnTo>
                  <a:lnTo>
                    <a:pt x="1379816" y="1031788"/>
                  </a:lnTo>
                  <a:lnTo>
                    <a:pt x="1333604" y="995564"/>
                  </a:lnTo>
                  <a:lnTo>
                    <a:pt x="1290694" y="972512"/>
                  </a:lnTo>
                  <a:lnTo>
                    <a:pt x="1231279" y="952753"/>
                  </a:lnTo>
                  <a:close/>
                  <a:moveTo>
                    <a:pt x="914398" y="401637"/>
                  </a:moveTo>
                  <a:cubicBezTo>
                    <a:pt x="783412" y="401637"/>
                    <a:pt x="675349" y="506425"/>
                    <a:pt x="675349" y="640685"/>
                  </a:cubicBezTo>
                  <a:cubicBezTo>
                    <a:pt x="675349" y="771671"/>
                    <a:pt x="783412" y="879734"/>
                    <a:pt x="914398" y="879734"/>
                  </a:cubicBezTo>
                  <a:cubicBezTo>
                    <a:pt x="1048658" y="879734"/>
                    <a:pt x="1153446" y="771671"/>
                    <a:pt x="1153446" y="640685"/>
                  </a:cubicBezTo>
                  <a:cubicBezTo>
                    <a:pt x="1153446" y="575193"/>
                    <a:pt x="1130524" y="516249"/>
                    <a:pt x="1084679" y="470404"/>
                  </a:cubicBezTo>
                  <a:cubicBezTo>
                    <a:pt x="1038834" y="424559"/>
                    <a:pt x="979890" y="401637"/>
                    <a:pt x="914398" y="401637"/>
                  </a:cubicBezTo>
                  <a:close/>
                  <a:moveTo>
                    <a:pt x="0" y="0"/>
                  </a:moveTo>
                  <a:lnTo>
                    <a:pt x="1828800" y="0"/>
                  </a:lnTo>
                  <a:lnTo>
                    <a:pt x="1828800" y="3781425"/>
                  </a:lnTo>
                  <a:lnTo>
                    <a:pt x="0" y="37814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2924707" y="959485"/>
              <a:ext cx="1183274" cy="2623421"/>
            </a:xfrm>
            <a:custGeom>
              <a:avLst/>
              <a:gdLst>
                <a:gd name="connsiteX0" fmla="*/ 727461 w 1828800"/>
                <a:gd name="connsiteY0" fmla="*/ 959420 h 3781425"/>
                <a:gd name="connsiteX1" fmla="*/ 668427 w 1828800"/>
                <a:gd name="connsiteY1" fmla="*/ 969259 h 3781425"/>
                <a:gd name="connsiteX2" fmla="*/ 612673 w 1828800"/>
                <a:gd name="connsiteY2" fmla="*/ 988935 h 3781425"/>
                <a:gd name="connsiteX3" fmla="*/ 563479 w 1828800"/>
                <a:gd name="connsiteY3" fmla="*/ 1021730 h 3781425"/>
                <a:gd name="connsiteX4" fmla="*/ 520844 w 1828800"/>
                <a:gd name="connsiteY4" fmla="*/ 1064363 h 3781425"/>
                <a:gd name="connsiteX5" fmla="*/ 484768 w 1828800"/>
                <a:gd name="connsiteY5" fmla="*/ 1113555 h 3781425"/>
                <a:gd name="connsiteX6" fmla="*/ 461810 w 1828800"/>
                <a:gd name="connsiteY6" fmla="*/ 1159468 h 3781425"/>
                <a:gd name="connsiteX7" fmla="*/ 248634 w 1828800"/>
                <a:gd name="connsiteY7" fmla="*/ 1871112 h 3781425"/>
                <a:gd name="connsiteX8" fmla="*/ 242074 w 1828800"/>
                <a:gd name="connsiteY8" fmla="*/ 1913745 h 3781425"/>
                <a:gd name="connsiteX9" fmla="*/ 245354 w 1828800"/>
                <a:gd name="connsiteY9" fmla="*/ 1956378 h 3781425"/>
                <a:gd name="connsiteX10" fmla="*/ 268311 w 1828800"/>
                <a:gd name="connsiteY10" fmla="*/ 1985893 h 3781425"/>
                <a:gd name="connsiteX11" fmla="*/ 297828 w 1828800"/>
                <a:gd name="connsiteY11" fmla="*/ 2008849 h 3781425"/>
                <a:gd name="connsiteX12" fmla="*/ 327345 w 1828800"/>
                <a:gd name="connsiteY12" fmla="*/ 2015408 h 3781425"/>
                <a:gd name="connsiteX13" fmla="*/ 369980 w 1828800"/>
                <a:gd name="connsiteY13" fmla="*/ 2015408 h 3781425"/>
                <a:gd name="connsiteX14" fmla="*/ 402777 w 1828800"/>
                <a:gd name="connsiteY14" fmla="*/ 1992452 h 3781425"/>
                <a:gd name="connsiteX15" fmla="*/ 432293 w 1828800"/>
                <a:gd name="connsiteY15" fmla="*/ 1956378 h 3781425"/>
                <a:gd name="connsiteX16" fmla="*/ 622512 w 1828800"/>
                <a:gd name="connsiteY16" fmla="*/ 1300485 h 3781425"/>
                <a:gd name="connsiteX17" fmla="*/ 674987 w 1828800"/>
                <a:gd name="connsiteY17" fmla="*/ 1300485 h 3781425"/>
                <a:gd name="connsiteX18" fmla="*/ 356862 w 1828800"/>
                <a:gd name="connsiteY18" fmla="*/ 2415503 h 3781425"/>
                <a:gd name="connsiteX19" fmla="*/ 658588 w 1828800"/>
                <a:gd name="connsiteY19" fmla="*/ 2415503 h 3781425"/>
                <a:gd name="connsiteX20" fmla="*/ 658588 w 1828800"/>
                <a:gd name="connsiteY20" fmla="*/ 3291120 h 3781425"/>
                <a:gd name="connsiteX21" fmla="*/ 674987 w 1828800"/>
                <a:gd name="connsiteY21" fmla="*/ 3333753 h 3781425"/>
                <a:gd name="connsiteX22" fmla="*/ 704503 w 1828800"/>
                <a:gd name="connsiteY22" fmla="*/ 3356709 h 3781425"/>
                <a:gd name="connsiteX23" fmla="*/ 740579 w 1828800"/>
                <a:gd name="connsiteY23" fmla="*/ 3369827 h 3781425"/>
                <a:gd name="connsiteX24" fmla="*/ 786494 w 1828800"/>
                <a:gd name="connsiteY24" fmla="*/ 3369827 h 3781425"/>
                <a:gd name="connsiteX25" fmla="*/ 825850 w 1828800"/>
                <a:gd name="connsiteY25" fmla="*/ 3359989 h 3781425"/>
                <a:gd name="connsiteX26" fmla="*/ 852087 w 1828800"/>
                <a:gd name="connsiteY26" fmla="*/ 3337032 h 3781425"/>
                <a:gd name="connsiteX27" fmla="*/ 871765 w 1828800"/>
                <a:gd name="connsiteY27" fmla="*/ 3310797 h 3781425"/>
                <a:gd name="connsiteX28" fmla="*/ 878324 w 1828800"/>
                <a:gd name="connsiteY28" fmla="*/ 3274723 h 3781425"/>
                <a:gd name="connsiteX29" fmla="*/ 878324 w 1828800"/>
                <a:gd name="connsiteY29" fmla="*/ 2415503 h 3781425"/>
                <a:gd name="connsiteX30" fmla="*/ 947197 w 1828800"/>
                <a:gd name="connsiteY30" fmla="*/ 2415503 h 3781425"/>
                <a:gd name="connsiteX31" fmla="*/ 947197 w 1828800"/>
                <a:gd name="connsiteY31" fmla="*/ 3264884 h 3781425"/>
                <a:gd name="connsiteX32" fmla="*/ 953756 w 1828800"/>
                <a:gd name="connsiteY32" fmla="*/ 3310797 h 3781425"/>
                <a:gd name="connsiteX33" fmla="*/ 970154 w 1828800"/>
                <a:gd name="connsiteY33" fmla="*/ 3340312 h 3781425"/>
                <a:gd name="connsiteX34" fmla="*/ 1002950 w 1828800"/>
                <a:gd name="connsiteY34" fmla="*/ 3359989 h 3781425"/>
                <a:gd name="connsiteX35" fmla="*/ 1032467 w 1828800"/>
                <a:gd name="connsiteY35" fmla="*/ 3369827 h 3781425"/>
                <a:gd name="connsiteX36" fmla="*/ 1088221 w 1828800"/>
                <a:gd name="connsiteY36" fmla="*/ 3369827 h 3781425"/>
                <a:gd name="connsiteX37" fmla="*/ 1127577 w 1828800"/>
                <a:gd name="connsiteY37" fmla="*/ 3353430 h 3781425"/>
                <a:gd name="connsiteX38" fmla="*/ 1150534 w 1828800"/>
                <a:gd name="connsiteY38" fmla="*/ 3327194 h 3781425"/>
                <a:gd name="connsiteX39" fmla="*/ 1166932 w 1828800"/>
                <a:gd name="connsiteY39" fmla="*/ 3291120 h 3781425"/>
                <a:gd name="connsiteX40" fmla="*/ 1170212 w 1828800"/>
                <a:gd name="connsiteY40" fmla="*/ 3264884 h 3781425"/>
                <a:gd name="connsiteX41" fmla="*/ 1170212 w 1828800"/>
                <a:gd name="connsiteY41" fmla="*/ 2415503 h 3781425"/>
                <a:gd name="connsiteX42" fmla="*/ 1471939 w 1828800"/>
                <a:gd name="connsiteY42" fmla="*/ 2415503 h 3781425"/>
                <a:gd name="connsiteX43" fmla="*/ 1147255 w 1828800"/>
                <a:gd name="connsiteY43" fmla="*/ 1300485 h 3781425"/>
                <a:gd name="connsiteX44" fmla="*/ 1203008 w 1828800"/>
                <a:gd name="connsiteY44" fmla="*/ 1300485 h 3781425"/>
                <a:gd name="connsiteX45" fmla="*/ 1396507 w 1828800"/>
                <a:gd name="connsiteY45" fmla="*/ 1956378 h 3781425"/>
                <a:gd name="connsiteX46" fmla="*/ 1419465 w 1828800"/>
                <a:gd name="connsiteY46" fmla="*/ 1989172 h 3781425"/>
                <a:gd name="connsiteX47" fmla="*/ 1455541 w 1828800"/>
                <a:gd name="connsiteY47" fmla="*/ 2012129 h 3781425"/>
                <a:gd name="connsiteX48" fmla="*/ 1488337 w 1828800"/>
                <a:gd name="connsiteY48" fmla="*/ 2018687 h 3781425"/>
                <a:gd name="connsiteX49" fmla="*/ 1527693 w 1828800"/>
                <a:gd name="connsiteY49" fmla="*/ 2015408 h 3781425"/>
                <a:gd name="connsiteX50" fmla="*/ 1557209 w 1828800"/>
                <a:gd name="connsiteY50" fmla="*/ 1992452 h 3781425"/>
                <a:gd name="connsiteX51" fmla="*/ 1576887 w 1828800"/>
                <a:gd name="connsiteY51" fmla="*/ 1959657 h 3781425"/>
                <a:gd name="connsiteX52" fmla="*/ 1586726 w 1828800"/>
                <a:gd name="connsiteY52" fmla="*/ 1923583 h 3781425"/>
                <a:gd name="connsiteX53" fmla="*/ 1586726 w 1828800"/>
                <a:gd name="connsiteY53" fmla="*/ 1887509 h 3781425"/>
                <a:gd name="connsiteX54" fmla="*/ 1393227 w 1828800"/>
                <a:gd name="connsiteY54" fmla="*/ 1231616 h 3781425"/>
                <a:gd name="connsiteX55" fmla="*/ 1370270 w 1828800"/>
                <a:gd name="connsiteY55" fmla="*/ 1159468 h 3781425"/>
                <a:gd name="connsiteX56" fmla="*/ 1344033 w 1828800"/>
                <a:gd name="connsiteY56" fmla="*/ 1110276 h 3781425"/>
                <a:gd name="connsiteX57" fmla="*/ 1301398 w 1828800"/>
                <a:gd name="connsiteY57" fmla="*/ 1057804 h 3781425"/>
                <a:gd name="connsiteX58" fmla="*/ 1268601 w 1828800"/>
                <a:gd name="connsiteY58" fmla="*/ 1028289 h 3781425"/>
                <a:gd name="connsiteX59" fmla="*/ 1216127 w 1828800"/>
                <a:gd name="connsiteY59" fmla="*/ 992215 h 3781425"/>
                <a:gd name="connsiteX60" fmla="*/ 1166932 w 1828800"/>
                <a:gd name="connsiteY60" fmla="*/ 972538 h 3781425"/>
                <a:gd name="connsiteX61" fmla="*/ 1124297 w 1828800"/>
                <a:gd name="connsiteY61" fmla="*/ 959420 h 3781425"/>
                <a:gd name="connsiteX62" fmla="*/ 909415 w 1828800"/>
                <a:gd name="connsiteY62" fmla="*/ 411597 h 3781425"/>
                <a:gd name="connsiteX63" fmla="*/ 670366 w 1828800"/>
                <a:gd name="connsiteY63" fmla="*/ 644053 h 3781425"/>
                <a:gd name="connsiteX64" fmla="*/ 909415 w 1828800"/>
                <a:gd name="connsiteY64" fmla="*/ 879737 h 3781425"/>
                <a:gd name="connsiteX65" fmla="*/ 1148463 w 1828800"/>
                <a:gd name="connsiteY65" fmla="*/ 644053 h 3781425"/>
                <a:gd name="connsiteX66" fmla="*/ 1078741 w 1828800"/>
                <a:gd name="connsiteY66" fmla="*/ 479396 h 3781425"/>
                <a:gd name="connsiteX67" fmla="*/ 909415 w 1828800"/>
                <a:gd name="connsiteY67" fmla="*/ 411597 h 3781425"/>
                <a:gd name="connsiteX68" fmla="*/ 0 w 1828800"/>
                <a:gd name="connsiteY68" fmla="*/ 0 h 3781425"/>
                <a:gd name="connsiteX69" fmla="*/ 1828800 w 1828800"/>
                <a:gd name="connsiteY69" fmla="*/ 0 h 3781425"/>
                <a:gd name="connsiteX70" fmla="*/ 1828800 w 1828800"/>
                <a:gd name="connsiteY70" fmla="*/ 3781425 h 3781425"/>
                <a:gd name="connsiteX71" fmla="*/ 0 w 1828800"/>
                <a:gd name="connsiteY71" fmla="*/ 3781425 h 378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828800" h="3781425">
                  <a:moveTo>
                    <a:pt x="727461" y="959420"/>
                  </a:moveTo>
                  <a:lnTo>
                    <a:pt x="668427" y="969259"/>
                  </a:lnTo>
                  <a:lnTo>
                    <a:pt x="612673" y="988935"/>
                  </a:lnTo>
                  <a:lnTo>
                    <a:pt x="563479" y="1021730"/>
                  </a:lnTo>
                  <a:lnTo>
                    <a:pt x="520844" y="1064363"/>
                  </a:lnTo>
                  <a:lnTo>
                    <a:pt x="484768" y="1113555"/>
                  </a:lnTo>
                  <a:lnTo>
                    <a:pt x="461810" y="1159468"/>
                  </a:lnTo>
                  <a:lnTo>
                    <a:pt x="248634" y="1871112"/>
                  </a:lnTo>
                  <a:lnTo>
                    <a:pt x="242074" y="1913745"/>
                  </a:lnTo>
                  <a:lnTo>
                    <a:pt x="245354" y="1956378"/>
                  </a:lnTo>
                  <a:lnTo>
                    <a:pt x="268311" y="1985893"/>
                  </a:lnTo>
                  <a:lnTo>
                    <a:pt x="297828" y="2008849"/>
                  </a:lnTo>
                  <a:lnTo>
                    <a:pt x="327345" y="2015408"/>
                  </a:lnTo>
                  <a:lnTo>
                    <a:pt x="369980" y="2015408"/>
                  </a:lnTo>
                  <a:lnTo>
                    <a:pt x="402777" y="1992452"/>
                  </a:lnTo>
                  <a:lnTo>
                    <a:pt x="432293" y="1956378"/>
                  </a:lnTo>
                  <a:lnTo>
                    <a:pt x="622512" y="1300485"/>
                  </a:lnTo>
                  <a:lnTo>
                    <a:pt x="674987" y="1300485"/>
                  </a:lnTo>
                  <a:lnTo>
                    <a:pt x="356862" y="2415503"/>
                  </a:lnTo>
                  <a:lnTo>
                    <a:pt x="658588" y="2415503"/>
                  </a:lnTo>
                  <a:lnTo>
                    <a:pt x="658588" y="3291120"/>
                  </a:lnTo>
                  <a:lnTo>
                    <a:pt x="674987" y="3333753"/>
                  </a:lnTo>
                  <a:lnTo>
                    <a:pt x="704503" y="3356709"/>
                  </a:lnTo>
                  <a:lnTo>
                    <a:pt x="740579" y="3369827"/>
                  </a:lnTo>
                  <a:lnTo>
                    <a:pt x="786494" y="3369827"/>
                  </a:lnTo>
                  <a:lnTo>
                    <a:pt x="825850" y="3359989"/>
                  </a:lnTo>
                  <a:lnTo>
                    <a:pt x="852087" y="3337032"/>
                  </a:lnTo>
                  <a:lnTo>
                    <a:pt x="871765" y="3310797"/>
                  </a:lnTo>
                  <a:lnTo>
                    <a:pt x="878324" y="3274723"/>
                  </a:lnTo>
                  <a:lnTo>
                    <a:pt x="878324" y="2415503"/>
                  </a:lnTo>
                  <a:lnTo>
                    <a:pt x="947197" y="2415503"/>
                  </a:lnTo>
                  <a:lnTo>
                    <a:pt x="947197" y="3264884"/>
                  </a:lnTo>
                  <a:lnTo>
                    <a:pt x="953756" y="3310797"/>
                  </a:lnTo>
                  <a:lnTo>
                    <a:pt x="970154" y="3340312"/>
                  </a:lnTo>
                  <a:lnTo>
                    <a:pt x="1002950" y="3359989"/>
                  </a:lnTo>
                  <a:lnTo>
                    <a:pt x="1032467" y="3369827"/>
                  </a:lnTo>
                  <a:lnTo>
                    <a:pt x="1088221" y="3369827"/>
                  </a:lnTo>
                  <a:lnTo>
                    <a:pt x="1127577" y="3353430"/>
                  </a:lnTo>
                  <a:lnTo>
                    <a:pt x="1150534" y="3327194"/>
                  </a:lnTo>
                  <a:lnTo>
                    <a:pt x="1166932" y="3291120"/>
                  </a:lnTo>
                  <a:lnTo>
                    <a:pt x="1170212" y="3264884"/>
                  </a:lnTo>
                  <a:lnTo>
                    <a:pt x="1170212" y="2415503"/>
                  </a:lnTo>
                  <a:lnTo>
                    <a:pt x="1471939" y="2415503"/>
                  </a:lnTo>
                  <a:lnTo>
                    <a:pt x="1147255" y="1300485"/>
                  </a:lnTo>
                  <a:lnTo>
                    <a:pt x="1203008" y="1300485"/>
                  </a:lnTo>
                  <a:lnTo>
                    <a:pt x="1396507" y="1956378"/>
                  </a:lnTo>
                  <a:lnTo>
                    <a:pt x="1419465" y="1989172"/>
                  </a:lnTo>
                  <a:lnTo>
                    <a:pt x="1455541" y="2012129"/>
                  </a:lnTo>
                  <a:lnTo>
                    <a:pt x="1488337" y="2018687"/>
                  </a:lnTo>
                  <a:lnTo>
                    <a:pt x="1527693" y="2015408"/>
                  </a:lnTo>
                  <a:lnTo>
                    <a:pt x="1557209" y="1992452"/>
                  </a:lnTo>
                  <a:lnTo>
                    <a:pt x="1576887" y="1959657"/>
                  </a:lnTo>
                  <a:lnTo>
                    <a:pt x="1586726" y="1923583"/>
                  </a:lnTo>
                  <a:lnTo>
                    <a:pt x="1586726" y="1887509"/>
                  </a:lnTo>
                  <a:lnTo>
                    <a:pt x="1393227" y="1231616"/>
                  </a:lnTo>
                  <a:lnTo>
                    <a:pt x="1370270" y="1159468"/>
                  </a:lnTo>
                  <a:lnTo>
                    <a:pt x="1344033" y="1110276"/>
                  </a:lnTo>
                  <a:lnTo>
                    <a:pt x="1301398" y="1057804"/>
                  </a:lnTo>
                  <a:lnTo>
                    <a:pt x="1268601" y="1028289"/>
                  </a:lnTo>
                  <a:lnTo>
                    <a:pt x="1216127" y="992215"/>
                  </a:lnTo>
                  <a:lnTo>
                    <a:pt x="1166932" y="972538"/>
                  </a:lnTo>
                  <a:lnTo>
                    <a:pt x="1124297" y="959420"/>
                  </a:lnTo>
                  <a:close/>
                  <a:moveTo>
                    <a:pt x="909415" y="411597"/>
                  </a:moveTo>
                  <a:cubicBezTo>
                    <a:pt x="776610" y="411597"/>
                    <a:pt x="670366" y="514911"/>
                    <a:pt x="670366" y="644053"/>
                  </a:cubicBezTo>
                  <a:cubicBezTo>
                    <a:pt x="670366" y="776423"/>
                    <a:pt x="776610" y="879737"/>
                    <a:pt x="909415" y="879737"/>
                  </a:cubicBezTo>
                  <a:cubicBezTo>
                    <a:pt x="1038899" y="879737"/>
                    <a:pt x="1148463" y="776423"/>
                    <a:pt x="1148463" y="644053"/>
                  </a:cubicBezTo>
                  <a:cubicBezTo>
                    <a:pt x="1148463" y="582710"/>
                    <a:pt x="1121902" y="524596"/>
                    <a:pt x="1078741" y="479396"/>
                  </a:cubicBezTo>
                  <a:cubicBezTo>
                    <a:pt x="1032259" y="434197"/>
                    <a:pt x="972497" y="411597"/>
                    <a:pt x="909415" y="411597"/>
                  </a:cubicBezTo>
                  <a:close/>
                  <a:moveTo>
                    <a:pt x="0" y="0"/>
                  </a:moveTo>
                  <a:lnTo>
                    <a:pt x="1828800" y="0"/>
                  </a:lnTo>
                  <a:lnTo>
                    <a:pt x="1828800" y="3781425"/>
                  </a:lnTo>
                  <a:lnTo>
                    <a:pt x="0" y="37814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23"/>
            <p:cNvSpPr txBox="1"/>
            <p:nvPr/>
          </p:nvSpPr>
          <p:spPr>
            <a:xfrm>
              <a:off x="3234659" y="3300636"/>
              <a:ext cx="545821" cy="50066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cs-CZ" b="1">
                  <a:solidFill>
                    <a:srgbClr val="FF0066"/>
                  </a:solidFill>
                </a:rPr>
                <a:t>52</a:t>
              </a:r>
              <a:endParaRPr lang="en-US" b="1" dirty="0">
                <a:solidFill>
                  <a:srgbClr val="FF0066"/>
                </a:solidFill>
              </a:endParaRPr>
            </a:p>
          </p:txBody>
        </p:sp>
        <p:sp>
          <p:nvSpPr>
            <p:cNvPr id="20" name="TextBox 23"/>
            <p:cNvSpPr txBox="1"/>
            <p:nvPr/>
          </p:nvSpPr>
          <p:spPr>
            <a:xfrm>
              <a:off x="2061658" y="3281234"/>
              <a:ext cx="545821" cy="50066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cs-CZ" b="1">
                  <a:solidFill>
                    <a:srgbClr val="002060"/>
                  </a:solidFill>
                </a:rPr>
                <a:t>48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21" name="BlokTextu 20"/>
          <p:cNvSpPr txBox="1"/>
          <p:nvPr/>
        </p:nvSpPr>
        <p:spPr>
          <a:xfrm>
            <a:off x="1447832" y="1195854"/>
            <a:ext cx="856325" cy="3077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4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Pohlavie</a:t>
            </a:r>
          </a:p>
        </p:txBody>
      </p:sp>
      <p:sp>
        <p:nvSpPr>
          <p:cNvPr id="25" name="BlokTextu 24"/>
          <p:cNvSpPr txBox="1"/>
          <p:nvPr/>
        </p:nvSpPr>
        <p:spPr>
          <a:xfrm>
            <a:off x="7211166" y="1242419"/>
            <a:ext cx="492443" cy="3077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4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Vek</a:t>
            </a:r>
          </a:p>
        </p:txBody>
      </p:sp>
      <p:graphicFrame>
        <p:nvGraphicFramePr>
          <p:cNvPr id="26" name="Graf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7371241"/>
              </p:ext>
            </p:extLst>
          </p:nvPr>
        </p:nvGraphicFramePr>
        <p:xfrm>
          <a:off x="6380480" y="1660101"/>
          <a:ext cx="5009054" cy="15781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" name="BlokTextu 36">
            <a:extLst>
              <a:ext uri="{FF2B5EF4-FFF2-40B4-BE49-F238E27FC236}">
                <a16:creationId xmlns:a16="http://schemas.microsoft.com/office/drawing/2014/main" id="{509E225F-599B-43CE-A85F-FE066EE4148E}"/>
              </a:ext>
            </a:extLst>
          </p:cNvPr>
          <p:cNvSpPr txBox="1"/>
          <p:nvPr/>
        </p:nvSpPr>
        <p:spPr>
          <a:xfrm>
            <a:off x="6473427" y="3620400"/>
            <a:ext cx="1230181" cy="3077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sk-SK" sz="14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Veľkosť sídla</a:t>
            </a:r>
          </a:p>
        </p:txBody>
      </p:sp>
      <p:graphicFrame>
        <p:nvGraphicFramePr>
          <p:cNvPr id="38" name="Graf 37">
            <a:extLst>
              <a:ext uri="{FF2B5EF4-FFF2-40B4-BE49-F238E27FC236}">
                <a16:creationId xmlns:a16="http://schemas.microsoft.com/office/drawing/2014/main" id="{A658607A-D17F-45B6-A14F-21F7F341A27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7449117"/>
              </p:ext>
            </p:extLst>
          </p:nvPr>
        </p:nvGraphicFramePr>
        <p:xfrm>
          <a:off x="4684975" y="4037423"/>
          <a:ext cx="6254331" cy="21905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75302231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k-SK" sz="2500" b="0" dirty="0"/>
              <a:t>Štruktúra </a:t>
            </a:r>
            <a:r>
              <a:rPr lang="sk-SK" sz="2500" b="0"/>
              <a:t>vzorky 2/2</a:t>
            </a:r>
            <a:endParaRPr lang="en-US" sz="2500" dirty="0"/>
          </a:p>
        </p:txBody>
      </p:sp>
      <p:sp>
        <p:nvSpPr>
          <p:cNvPr id="6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11482466" y="6526213"/>
            <a:ext cx="709534" cy="331787"/>
          </a:xfrm>
          <a:prstGeom prst="rect">
            <a:avLst/>
          </a:prstGeom>
        </p:spPr>
        <p:txBody>
          <a:bodyPr/>
          <a:lstStyle/>
          <a:p>
            <a:fld id="{29B64B11-2D09-4A47-9F50-8AA254B58D45}" type="slidenum">
              <a:rPr lang="en-US" altLang="sk-SK" smtClean="0"/>
              <a:pPr/>
              <a:t>6</a:t>
            </a:fld>
            <a:endParaRPr lang="en-US" altLang="sk-SK" dirty="0"/>
          </a:p>
        </p:txBody>
      </p:sp>
      <p:sp>
        <p:nvSpPr>
          <p:cNvPr id="3" name="Obdĺžnik 2"/>
          <p:cNvSpPr/>
          <p:nvPr/>
        </p:nvSpPr>
        <p:spPr>
          <a:xfrm>
            <a:off x="0" y="6477318"/>
            <a:ext cx="144783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k-SK" sz="100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</a:t>
            </a:r>
            <a:r>
              <a:rPr lang="sk-SK" sz="100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= 1 218 </a:t>
            </a:r>
            <a:r>
              <a:rPr lang="sk-SK" sz="100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(celá vzorka)</a:t>
            </a:r>
          </a:p>
          <a:p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28" name="BlokTextu 27"/>
          <p:cNvSpPr txBox="1"/>
          <p:nvPr/>
        </p:nvSpPr>
        <p:spPr>
          <a:xfrm>
            <a:off x="1393632" y="1231479"/>
            <a:ext cx="2068195" cy="3077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4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Počet ľudí v domácnosti</a:t>
            </a:r>
          </a:p>
        </p:txBody>
      </p:sp>
      <p:graphicFrame>
        <p:nvGraphicFramePr>
          <p:cNvPr id="29" name="Graf 2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43195869"/>
              </p:ext>
            </p:extLst>
          </p:nvPr>
        </p:nvGraphicFramePr>
        <p:xfrm>
          <a:off x="1435595" y="1473454"/>
          <a:ext cx="4718073" cy="24149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0" name="BlokTextu 29"/>
          <p:cNvSpPr txBox="1"/>
          <p:nvPr/>
        </p:nvSpPr>
        <p:spPr>
          <a:xfrm>
            <a:off x="6588024" y="1207339"/>
            <a:ext cx="2085827" cy="3077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4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Počet detí v domácnosti</a:t>
            </a:r>
          </a:p>
        </p:txBody>
      </p:sp>
      <p:graphicFrame>
        <p:nvGraphicFramePr>
          <p:cNvPr id="31" name="Graf 3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7213931"/>
              </p:ext>
            </p:extLst>
          </p:nvPr>
        </p:nvGraphicFramePr>
        <p:xfrm>
          <a:off x="6663870" y="1474572"/>
          <a:ext cx="4650951" cy="19368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" name="Obdĺžnik 31"/>
          <p:cNvSpPr/>
          <p:nvPr/>
        </p:nvSpPr>
        <p:spPr>
          <a:xfrm>
            <a:off x="8610234" y="3403282"/>
            <a:ext cx="2820003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k-SK" sz="105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</a:t>
            </a:r>
            <a:r>
              <a:rPr lang="sk-SK" sz="105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= </a:t>
            </a:r>
            <a:r>
              <a:rPr lang="cs-CZ" sz="105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1 114</a:t>
            </a:r>
            <a:r>
              <a:rPr lang="en-GB" sz="105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5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(</a:t>
            </a:r>
            <a:r>
              <a:rPr lang="sk-SK" sz="105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tí, čo uviedli </a:t>
            </a:r>
            <a:r>
              <a:rPr lang="sk-SK" sz="1050" i="1"/>
              <a:t>&gt; 1 </a:t>
            </a:r>
            <a:r>
              <a:rPr lang="sk-SK" sz="105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ľudí v domácnosti</a:t>
            </a:r>
            <a:r>
              <a:rPr lang="en-US" sz="105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)</a:t>
            </a:r>
            <a:endParaRPr lang="sk-SK" sz="1050" dirty="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  <p:sp>
        <p:nvSpPr>
          <p:cNvPr id="33" name="BlokTextu 32"/>
          <p:cNvSpPr txBox="1"/>
          <p:nvPr/>
        </p:nvSpPr>
        <p:spPr>
          <a:xfrm>
            <a:off x="2492846" y="4151539"/>
            <a:ext cx="952505" cy="3077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4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Vzdelanie</a:t>
            </a:r>
            <a:endParaRPr lang="sk-SK" sz="1400" dirty="0"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aphicFrame>
        <p:nvGraphicFramePr>
          <p:cNvPr id="35" name="Graf 3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778738"/>
              </p:ext>
            </p:extLst>
          </p:nvPr>
        </p:nvGraphicFramePr>
        <p:xfrm>
          <a:off x="1469478" y="4416376"/>
          <a:ext cx="4650951" cy="19368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BlokTextu 35"/>
          <p:cNvSpPr txBox="1"/>
          <p:nvPr/>
        </p:nvSpPr>
        <p:spPr>
          <a:xfrm>
            <a:off x="7235637" y="4099959"/>
            <a:ext cx="1438214" cy="3077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4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Pracovný status</a:t>
            </a:r>
            <a:endParaRPr lang="sk-SK" sz="1400" dirty="0"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aphicFrame>
        <p:nvGraphicFramePr>
          <p:cNvPr id="39" name="Graf 3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1623971"/>
              </p:ext>
            </p:extLst>
          </p:nvPr>
        </p:nvGraphicFramePr>
        <p:xfrm>
          <a:off x="6663870" y="4356155"/>
          <a:ext cx="4650951" cy="19368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3098874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278505" y="1944687"/>
            <a:ext cx="9460413" cy="2852737"/>
          </a:xfrm>
        </p:spPr>
        <p:txBody>
          <a:bodyPr>
            <a:normAutofit/>
          </a:bodyPr>
          <a:lstStyle/>
          <a:p>
            <a:r>
              <a:rPr lang="sk-SK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Znalosť športu</a:t>
            </a:r>
            <a:endParaRPr lang="sk-SK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4566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93892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Znalosť športu 1/4</a:t>
            </a:r>
            <a:endParaRPr lang="sk-SK" sz="2500" dirty="0"/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8</a:t>
            </a:fld>
            <a:endParaRPr lang="en-US" altLang="sk-SK" dirty="0"/>
          </a:p>
        </p:txBody>
      </p:sp>
      <p:graphicFrame>
        <p:nvGraphicFramePr>
          <p:cNvPr id="4" name="Graf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0460007"/>
              </p:ext>
            </p:extLst>
          </p:nvPr>
        </p:nvGraphicFramePr>
        <p:xfrm>
          <a:off x="363071" y="1501824"/>
          <a:ext cx="11570624" cy="4846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sp>
        <p:nvSpPr>
          <p:cNvPr id="8" name="BlokTextu 7"/>
          <p:cNvSpPr txBox="1"/>
          <p:nvPr/>
        </p:nvSpPr>
        <p:spPr>
          <a:xfrm>
            <a:off x="0" y="6346732"/>
            <a:ext cx="488306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 dirty="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9" name="BlokTextu 8"/>
          <p:cNvSpPr txBox="1"/>
          <p:nvPr/>
        </p:nvSpPr>
        <p:spPr>
          <a:xfrm>
            <a:off x="376518" y="1165343"/>
            <a:ext cx="712054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25</a:t>
            </a:r>
          </a:p>
        </p:txBody>
      </p:sp>
    </p:spTree>
    <p:extLst>
      <p:ext uri="{BB962C8B-B14F-4D97-AF65-F5344CB8AC3E}">
        <p14:creationId xmlns:p14="http://schemas.microsoft.com/office/powerpoint/2010/main" val="229505654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317884" y="259812"/>
            <a:ext cx="8938923" cy="950400"/>
          </a:xfrm>
        </p:spPr>
        <p:txBody>
          <a:bodyPr>
            <a:normAutofit/>
          </a:bodyPr>
          <a:lstStyle/>
          <a:p>
            <a:r>
              <a:rPr lang="sk-SK" sz="2500" dirty="0">
                <a:solidFill>
                  <a:schemeClr val="tx2"/>
                </a:solidFill>
              </a:rPr>
              <a:t>Znalosť športu 2/4</a:t>
            </a:r>
            <a:endParaRPr lang="sk-SK" sz="2500" dirty="0"/>
          </a:p>
        </p:txBody>
      </p:sp>
      <p:sp>
        <p:nvSpPr>
          <p:cNvPr id="3" name="Zástupný symbol čísla snímky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29B64B11-2D09-4A47-9F50-8AA254B58D45}" type="slidenum">
              <a:rPr lang="en-US" altLang="sk-SK" smtClean="0"/>
              <a:pPr/>
              <a:t>9</a:t>
            </a:fld>
            <a:endParaRPr lang="en-US" altLang="sk-SK" dirty="0"/>
          </a:p>
        </p:txBody>
      </p:sp>
      <p:graphicFrame>
        <p:nvGraphicFramePr>
          <p:cNvPr id="4" name="Graf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9498335"/>
              </p:ext>
            </p:extLst>
          </p:nvPr>
        </p:nvGraphicFramePr>
        <p:xfrm>
          <a:off x="363071" y="1501824"/>
          <a:ext cx="11570624" cy="48464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Freeform 13"/>
          <p:cNvSpPr>
            <a:spLocks noChangeArrowheads="1"/>
          </p:cNvSpPr>
          <p:nvPr/>
        </p:nvSpPr>
        <p:spPr bwMode="auto">
          <a:xfrm>
            <a:off x="769938" y="6497638"/>
            <a:ext cx="10823575" cy="720725"/>
          </a:xfrm>
          <a:custGeom>
            <a:avLst/>
            <a:gdLst>
              <a:gd name="T0" fmla="*/ 7590470 w 27999"/>
              <a:gd name="T1" fmla="*/ 46800 h 2368"/>
              <a:gd name="T2" fmla="*/ 7053126 w 27999"/>
              <a:gd name="T3" fmla="*/ 62602 h 2368"/>
              <a:gd name="T4" fmla="*/ 6883804 w 27999"/>
              <a:gd name="T5" fmla="*/ 86306 h 2368"/>
              <a:gd name="T6" fmla="*/ 3700717 w 27999"/>
              <a:gd name="T7" fmla="*/ 156506 h 2368"/>
              <a:gd name="T8" fmla="*/ 5899189 w 27999"/>
              <a:gd name="T9" fmla="*/ 109402 h 2368"/>
              <a:gd name="T10" fmla="*/ 8585137 w 27999"/>
              <a:gd name="T11" fmla="*/ 62602 h 2368"/>
              <a:gd name="T12" fmla="*/ 9639723 w 27999"/>
              <a:gd name="T13" fmla="*/ 46800 h 2368"/>
              <a:gd name="T14" fmla="*/ 10703974 w 27999"/>
              <a:gd name="T15" fmla="*/ 476811 h 2368"/>
              <a:gd name="T16" fmla="*/ 5511064 w 27999"/>
              <a:gd name="T17" fmla="*/ 640914 h 2368"/>
              <a:gd name="T18" fmla="*/ 5193296 w 27999"/>
              <a:gd name="T19" fmla="*/ 656717 h 2368"/>
              <a:gd name="T20" fmla="*/ 9460737 w 27999"/>
              <a:gd name="T21" fmla="*/ 15803 h 2368"/>
              <a:gd name="T22" fmla="*/ 219190 w 27999"/>
              <a:gd name="T23" fmla="*/ 359812 h 2368"/>
              <a:gd name="T24" fmla="*/ 179372 w 27999"/>
              <a:gd name="T25" fmla="*/ 406307 h 2368"/>
              <a:gd name="T26" fmla="*/ 467760 w 27999"/>
              <a:gd name="T27" fmla="*/ 461312 h 2368"/>
              <a:gd name="T28" fmla="*/ 457709 w 27999"/>
              <a:gd name="T29" fmla="*/ 500211 h 2368"/>
              <a:gd name="T30" fmla="*/ 448045 w 27999"/>
              <a:gd name="T31" fmla="*/ 547011 h 2368"/>
              <a:gd name="T32" fmla="*/ 467760 w 27999"/>
              <a:gd name="T33" fmla="*/ 594114 h 2368"/>
              <a:gd name="T34" fmla="*/ 816067 w 27999"/>
              <a:gd name="T35" fmla="*/ 640914 h 2368"/>
              <a:gd name="T36" fmla="*/ 865549 w 27999"/>
              <a:gd name="T37" fmla="*/ 688018 h 2368"/>
              <a:gd name="T38" fmla="*/ 1651464 w 27999"/>
              <a:gd name="T39" fmla="*/ 703517 h 2368"/>
              <a:gd name="T40" fmla="*/ 4387667 w 27999"/>
              <a:gd name="T41" fmla="*/ 672215 h 2368"/>
              <a:gd name="T42" fmla="*/ 5849320 w 27999"/>
              <a:gd name="T43" fmla="*/ 633013 h 2368"/>
              <a:gd name="T44" fmla="*/ 6973877 w 27999"/>
              <a:gd name="T45" fmla="*/ 594114 h 2368"/>
              <a:gd name="T46" fmla="*/ 7341900 w 27999"/>
              <a:gd name="T47" fmla="*/ 578312 h 2368"/>
              <a:gd name="T48" fmla="*/ 7978595 w 27999"/>
              <a:gd name="T49" fmla="*/ 570715 h 2368"/>
              <a:gd name="T50" fmla="*/ 8276647 w 27999"/>
              <a:gd name="T51" fmla="*/ 570715 h 2368"/>
              <a:gd name="T52" fmla="*/ 9540372 w 27999"/>
              <a:gd name="T53" fmla="*/ 547011 h 2368"/>
              <a:gd name="T54" fmla="*/ 10366104 w 27999"/>
              <a:gd name="T55" fmla="*/ 476811 h 2368"/>
              <a:gd name="T56" fmla="*/ 10754229 w 27999"/>
              <a:gd name="T57" fmla="*/ 445510 h 2368"/>
              <a:gd name="T58" fmla="*/ 10584907 w 27999"/>
              <a:gd name="T59" fmla="*/ 398710 h 2368"/>
              <a:gd name="T60" fmla="*/ 10734127 w 27999"/>
              <a:gd name="T61" fmla="*/ 359812 h 2368"/>
              <a:gd name="T62" fmla="*/ 10545090 w 27999"/>
              <a:gd name="T63" fmla="*/ 265908 h 2368"/>
              <a:gd name="T64" fmla="*/ 10346002 w 27999"/>
              <a:gd name="T65" fmla="*/ 211207 h 2368"/>
              <a:gd name="T66" fmla="*/ 9998081 w 27999"/>
              <a:gd name="T67" fmla="*/ 133106 h 2368"/>
              <a:gd name="T68" fmla="*/ 10146914 w 27999"/>
              <a:gd name="T69" fmla="*/ 117607 h 2368"/>
              <a:gd name="T70" fmla="*/ 9788942 w 27999"/>
              <a:gd name="T71" fmla="*/ 62602 h 2368"/>
              <a:gd name="T72" fmla="*/ 9729409 w 27999"/>
              <a:gd name="T73" fmla="*/ 62602 h 2368"/>
              <a:gd name="T74" fmla="*/ 9540372 w 27999"/>
              <a:gd name="T75" fmla="*/ 46800 h 2368"/>
              <a:gd name="T76" fmla="*/ 9092714 w 27999"/>
              <a:gd name="T77" fmla="*/ 39202 h 2368"/>
              <a:gd name="T78" fmla="*/ 8883962 w 27999"/>
              <a:gd name="T79" fmla="*/ 46800 h 2368"/>
              <a:gd name="T80" fmla="*/ 5322414 w 27999"/>
              <a:gd name="T81" fmla="*/ 140703 h 2368"/>
              <a:gd name="T82" fmla="*/ 5213012 w 27999"/>
              <a:gd name="T83" fmla="*/ 125205 h 2368"/>
              <a:gd name="T84" fmla="*/ 2586597 w 27999"/>
              <a:gd name="T85" fmla="*/ 203306 h 2368"/>
              <a:gd name="T86" fmla="*/ 338256 w 27999"/>
              <a:gd name="T87" fmla="*/ 281711 h 2368"/>
              <a:gd name="T88" fmla="*/ 7102994 w 27999"/>
              <a:gd name="T89" fmla="*/ 101805 h 2368"/>
              <a:gd name="T90" fmla="*/ 8396100 w 27999"/>
              <a:gd name="T91" fmla="*/ 78101 h 2368"/>
              <a:gd name="T92" fmla="*/ 6734972 w 27999"/>
              <a:gd name="T93" fmla="*/ 109402 h 2368"/>
              <a:gd name="T94" fmla="*/ 3502015 w 27999"/>
              <a:gd name="T95" fmla="*/ 179906 h 2368"/>
              <a:gd name="T96" fmla="*/ 1920136 w 27999"/>
              <a:gd name="T97" fmla="*/ 219108 h 2368"/>
              <a:gd name="T98" fmla="*/ 10007746 w 27999"/>
              <a:gd name="T99" fmla="*/ 109402 h 2368"/>
              <a:gd name="T100" fmla="*/ 10584907 w 27999"/>
              <a:gd name="T101" fmla="*/ 351910 h 2368"/>
              <a:gd name="T102" fmla="*/ 10634776 w 27999"/>
              <a:gd name="T103" fmla="*/ 351910 h 2368"/>
              <a:gd name="T104" fmla="*/ 6466300 w 27999"/>
              <a:gd name="T105" fmla="*/ 602016 h 2368"/>
              <a:gd name="T106" fmla="*/ 6894242 w 27999"/>
              <a:gd name="T107" fmla="*/ 594114 h 2368"/>
              <a:gd name="T108" fmla="*/ 6635234 w 27999"/>
              <a:gd name="T109" fmla="*/ 609613 h 2368"/>
              <a:gd name="T110" fmla="*/ 3571599 w 27999"/>
              <a:gd name="T111" fmla="*/ 140703 h 2368"/>
              <a:gd name="T112" fmla="*/ 5471246 w 27999"/>
              <a:gd name="T113" fmla="*/ 133106 h 2368"/>
              <a:gd name="T114" fmla="*/ 716330 w 27999"/>
              <a:gd name="T115" fmla="*/ 219108 h 2368"/>
              <a:gd name="T116" fmla="*/ 3302927 w 27999"/>
              <a:gd name="T117" fmla="*/ 156506 h 2368"/>
              <a:gd name="T118" fmla="*/ 3034642 w 27999"/>
              <a:gd name="T119" fmla="*/ 164407 h 23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999"/>
              <a:gd name="T181" fmla="*/ 0 h 2368"/>
              <a:gd name="T182" fmla="*/ 27999 w 27999"/>
              <a:gd name="T183" fmla="*/ 2368 h 23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999" h="2368">
                <a:moveTo>
                  <a:pt x="23392" y="78"/>
                </a:moveTo>
                <a:lnTo>
                  <a:pt x="23392" y="78"/>
                </a:lnTo>
                <a:cubicBezTo>
                  <a:pt x="23289" y="103"/>
                  <a:pt x="23109" y="52"/>
                  <a:pt x="22929" y="78"/>
                </a:cubicBezTo>
                <a:cubicBezTo>
                  <a:pt x="22954" y="52"/>
                  <a:pt x="23263" y="78"/>
                  <a:pt x="23392" y="78"/>
                </a:cubicBezTo>
                <a:close/>
                <a:moveTo>
                  <a:pt x="19635" y="154"/>
                </a:moveTo>
                <a:lnTo>
                  <a:pt x="19635" y="154"/>
                </a:lnTo>
                <a:cubicBezTo>
                  <a:pt x="19584" y="154"/>
                  <a:pt x="18914" y="154"/>
                  <a:pt x="18992" y="181"/>
                </a:cubicBezTo>
                <a:cubicBezTo>
                  <a:pt x="19197" y="181"/>
                  <a:pt x="19506" y="181"/>
                  <a:pt x="19841" y="154"/>
                </a:cubicBezTo>
                <a:cubicBezTo>
                  <a:pt x="19763" y="154"/>
                  <a:pt x="19712" y="154"/>
                  <a:pt x="19635" y="154"/>
                </a:cubicBezTo>
                <a:close/>
                <a:moveTo>
                  <a:pt x="17756" y="232"/>
                </a:moveTo>
                <a:lnTo>
                  <a:pt x="17756" y="232"/>
                </a:lnTo>
                <a:cubicBezTo>
                  <a:pt x="17937" y="232"/>
                  <a:pt x="18219" y="232"/>
                  <a:pt x="18245" y="206"/>
                </a:cubicBezTo>
                <a:cubicBezTo>
                  <a:pt x="16804" y="284"/>
                  <a:pt x="14900" y="335"/>
                  <a:pt x="13614" y="412"/>
                </a:cubicBezTo>
                <a:cubicBezTo>
                  <a:pt x="14900" y="360"/>
                  <a:pt x="16366" y="309"/>
                  <a:pt x="17756" y="232"/>
                </a:cubicBezTo>
                <a:close/>
                <a:moveTo>
                  <a:pt x="17010" y="309"/>
                </a:moveTo>
                <a:lnTo>
                  <a:pt x="17010" y="309"/>
                </a:lnTo>
                <a:cubicBezTo>
                  <a:pt x="17113" y="309"/>
                  <a:pt x="17293" y="309"/>
                  <a:pt x="17498" y="284"/>
                </a:cubicBezTo>
                <a:cubicBezTo>
                  <a:pt x="17601" y="284"/>
                  <a:pt x="17937" y="284"/>
                  <a:pt x="17807" y="284"/>
                </a:cubicBezTo>
                <a:cubicBezTo>
                  <a:pt x="17447" y="284"/>
                  <a:pt x="17267" y="309"/>
                  <a:pt x="17036" y="284"/>
                </a:cubicBezTo>
                <a:lnTo>
                  <a:pt x="17010" y="309"/>
                </a:lnTo>
                <a:close/>
                <a:moveTo>
                  <a:pt x="9573" y="515"/>
                </a:moveTo>
                <a:lnTo>
                  <a:pt x="9573" y="515"/>
                </a:lnTo>
                <a:cubicBezTo>
                  <a:pt x="9703" y="489"/>
                  <a:pt x="9908" y="489"/>
                  <a:pt x="9985" y="489"/>
                </a:cubicBezTo>
                <a:cubicBezTo>
                  <a:pt x="9882" y="489"/>
                  <a:pt x="9625" y="463"/>
                  <a:pt x="9573" y="515"/>
                </a:cubicBezTo>
                <a:close/>
                <a:moveTo>
                  <a:pt x="14925" y="387"/>
                </a:moveTo>
                <a:lnTo>
                  <a:pt x="14925" y="387"/>
                </a:lnTo>
                <a:cubicBezTo>
                  <a:pt x="14951" y="387"/>
                  <a:pt x="15002" y="387"/>
                  <a:pt x="15028" y="387"/>
                </a:cubicBezTo>
                <a:cubicBezTo>
                  <a:pt x="14977" y="387"/>
                  <a:pt x="14977" y="412"/>
                  <a:pt x="14977" y="412"/>
                </a:cubicBezTo>
                <a:cubicBezTo>
                  <a:pt x="15080" y="412"/>
                  <a:pt x="15389" y="387"/>
                  <a:pt x="15363" y="387"/>
                </a:cubicBezTo>
                <a:cubicBezTo>
                  <a:pt x="15183" y="387"/>
                  <a:pt x="15260" y="387"/>
                  <a:pt x="15260" y="360"/>
                </a:cubicBezTo>
                <a:cubicBezTo>
                  <a:pt x="15208" y="387"/>
                  <a:pt x="14951" y="360"/>
                  <a:pt x="14925" y="387"/>
                </a:cubicBezTo>
                <a:close/>
                <a:moveTo>
                  <a:pt x="22208" y="206"/>
                </a:moveTo>
                <a:lnTo>
                  <a:pt x="22208" y="206"/>
                </a:lnTo>
                <a:cubicBezTo>
                  <a:pt x="22054" y="181"/>
                  <a:pt x="22466" y="181"/>
                  <a:pt x="22311" y="181"/>
                </a:cubicBezTo>
                <a:cubicBezTo>
                  <a:pt x="22183" y="181"/>
                  <a:pt x="22054" y="181"/>
                  <a:pt x="22028" y="206"/>
                </a:cubicBezTo>
                <a:cubicBezTo>
                  <a:pt x="22105" y="181"/>
                  <a:pt x="22208" y="206"/>
                  <a:pt x="22208" y="206"/>
                </a:cubicBezTo>
                <a:close/>
                <a:moveTo>
                  <a:pt x="24782" y="129"/>
                </a:moveTo>
                <a:lnTo>
                  <a:pt x="24782" y="129"/>
                </a:lnTo>
                <a:cubicBezTo>
                  <a:pt x="24679" y="129"/>
                  <a:pt x="24473" y="129"/>
                  <a:pt x="24447" y="154"/>
                </a:cubicBezTo>
                <a:cubicBezTo>
                  <a:pt x="24550" y="129"/>
                  <a:pt x="24756" y="154"/>
                  <a:pt x="24782" y="129"/>
                </a:cubicBezTo>
                <a:close/>
                <a:moveTo>
                  <a:pt x="24936" y="154"/>
                </a:moveTo>
                <a:lnTo>
                  <a:pt x="24936" y="154"/>
                </a:lnTo>
                <a:cubicBezTo>
                  <a:pt x="25065" y="154"/>
                  <a:pt x="25399" y="154"/>
                  <a:pt x="25245" y="129"/>
                </a:cubicBezTo>
                <a:cubicBezTo>
                  <a:pt x="25193" y="129"/>
                  <a:pt x="25013" y="129"/>
                  <a:pt x="24936" y="154"/>
                </a:cubicBezTo>
                <a:close/>
                <a:moveTo>
                  <a:pt x="27689" y="1569"/>
                </a:moveTo>
                <a:lnTo>
                  <a:pt x="27689" y="1569"/>
                </a:lnTo>
                <a:cubicBezTo>
                  <a:pt x="27664" y="1543"/>
                  <a:pt x="27741" y="1491"/>
                  <a:pt x="27613" y="1491"/>
                </a:cubicBezTo>
                <a:cubicBezTo>
                  <a:pt x="27716" y="1543"/>
                  <a:pt x="27510" y="1569"/>
                  <a:pt x="27689" y="1569"/>
                </a:cubicBezTo>
                <a:close/>
                <a:moveTo>
                  <a:pt x="20201" y="1878"/>
                </a:moveTo>
                <a:lnTo>
                  <a:pt x="20201" y="1878"/>
                </a:lnTo>
                <a:cubicBezTo>
                  <a:pt x="20304" y="1878"/>
                  <a:pt x="20536" y="1903"/>
                  <a:pt x="20561" y="1878"/>
                </a:cubicBezTo>
                <a:cubicBezTo>
                  <a:pt x="20407" y="1878"/>
                  <a:pt x="20278" y="1878"/>
                  <a:pt x="20201" y="1878"/>
                </a:cubicBezTo>
                <a:close/>
                <a:moveTo>
                  <a:pt x="14256" y="2109"/>
                </a:moveTo>
                <a:lnTo>
                  <a:pt x="14256" y="2109"/>
                </a:lnTo>
                <a:cubicBezTo>
                  <a:pt x="14462" y="2109"/>
                  <a:pt x="14900" y="2135"/>
                  <a:pt x="14951" y="2109"/>
                </a:cubicBezTo>
                <a:cubicBezTo>
                  <a:pt x="14643" y="2109"/>
                  <a:pt x="14410" y="2083"/>
                  <a:pt x="14256" y="2109"/>
                </a:cubicBezTo>
                <a:close/>
                <a:moveTo>
                  <a:pt x="13434" y="2161"/>
                </a:moveTo>
                <a:lnTo>
                  <a:pt x="13434" y="2161"/>
                </a:lnTo>
                <a:cubicBezTo>
                  <a:pt x="13537" y="2135"/>
                  <a:pt x="13743" y="2161"/>
                  <a:pt x="13794" y="2135"/>
                </a:cubicBezTo>
                <a:cubicBezTo>
                  <a:pt x="13691" y="2109"/>
                  <a:pt x="13434" y="2135"/>
                  <a:pt x="13434" y="2161"/>
                </a:cubicBezTo>
                <a:close/>
                <a:moveTo>
                  <a:pt x="12842" y="2161"/>
                </a:moveTo>
                <a:lnTo>
                  <a:pt x="12842" y="2161"/>
                </a:lnTo>
                <a:cubicBezTo>
                  <a:pt x="12816" y="2135"/>
                  <a:pt x="12533" y="2161"/>
                  <a:pt x="12507" y="2161"/>
                </a:cubicBezTo>
                <a:cubicBezTo>
                  <a:pt x="12610" y="2186"/>
                  <a:pt x="12713" y="2161"/>
                  <a:pt x="12842" y="2161"/>
                </a:cubicBezTo>
                <a:close/>
                <a:moveTo>
                  <a:pt x="24473" y="52"/>
                </a:moveTo>
                <a:lnTo>
                  <a:pt x="24473" y="52"/>
                </a:lnTo>
                <a:cubicBezTo>
                  <a:pt x="24473" y="26"/>
                  <a:pt x="24653" y="52"/>
                  <a:pt x="24653" y="26"/>
                </a:cubicBezTo>
                <a:cubicBezTo>
                  <a:pt x="24550" y="26"/>
                  <a:pt x="24395" y="0"/>
                  <a:pt x="24370" y="26"/>
                </a:cubicBezTo>
                <a:cubicBezTo>
                  <a:pt x="24498" y="26"/>
                  <a:pt x="24370" y="52"/>
                  <a:pt x="24473" y="52"/>
                </a:cubicBezTo>
                <a:close/>
                <a:moveTo>
                  <a:pt x="721" y="1107"/>
                </a:moveTo>
                <a:lnTo>
                  <a:pt x="721" y="1107"/>
                </a:lnTo>
                <a:cubicBezTo>
                  <a:pt x="644" y="1107"/>
                  <a:pt x="747" y="1158"/>
                  <a:pt x="567" y="1184"/>
                </a:cubicBezTo>
                <a:cubicBezTo>
                  <a:pt x="541" y="1158"/>
                  <a:pt x="464" y="1158"/>
                  <a:pt x="515" y="1184"/>
                </a:cubicBezTo>
                <a:cubicBezTo>
                  <a:pt x="618" y="1235"/>
                  <a:pt x="206" y="1235"/>
                  <a:pt x="0" y="1235"/>
                </a:cubicBezTo>
                <a:cubicBezTo>
                  <a:pt x="155" y="1260"/>
                  <a:pt x="412" y="1235"/>
                  <a:pt x="489" y="1260"/>
                </a:cubicBezTo>
                <a:cubicBezTo>
                  <a:pt x="386" y="1260"/>
                  <a:pt x="309" y="1260"/>
                  <a:pt x="335" y="1286"/>
                </a:cubicBezTo>
                <a:cubicBezTo>
                  <a:pt x="515" y="1286"/>
                  <a:pt x="695" y="1286"/>
                  <a:pt x="721" y="1337"/>
                </a:cubicBezTo>
                <a:cubicBezTo>
                  <a:pt x="670" y="1337"/>
                  <a:pt x="438" y="1337"/>
                  <a:pt x="464" y="1337"/>
                </a:cubicBezTo>
                <a:cubicBezTo>
                  <a:pt x="541" y="1363"/>
                  <a:pt x="670" y="1337"/>
                  <a:pt x="747" y="1337"/>
                </a:cubicBezTo>
                <a:cubicBezTo>
                  <a:pt x="978" y="1389"/>
                  <a:pt x="850" y="1518"/>
                  <a:pt x="670" y="1518"/>
                </a:cubicBezTo>
                <a:cubicBezTo>
                  <a:pt x="695" y="1518"/>
                  <a:pt x="824" y="1491"/>
                  <a:pt x="850" y="1518"/>
                </a:cubicBezTo>
                <a:cubicBezTo>
                  <a:pt x="798" y="1543"/>
                  <a:pt x="798" y="1543"/>
                  <a:pt x="901" y="1569"/>
                </a:cubicBezTo>
                <a:cubicBezTo>
                  <a:pt x="875" y="1543"/>
                  <a:pt x="875" y="1543"/>
                  <a:pt x="850" y="1518"/>
                </a:cubicBezTo>
                <a:cubicBezTo>
                  <a:pt x="901" y="1518"/>
                  <a:pt x="1107" y="1491"/>
                  <a:pt x="1210" y="1518"/>
                </a:cubicBezTo>
                <a:cubicBezTo>
                  <a:pt x="1210" y="1543"/>
                  <a:pt x="1287" y="1569"/>
                  <a:pt x="1159" y="1594"/>
                </a:cubicBezTo>
                <a:cubicBezTo>
                  <a:pt x="1029" y="1594"/>
                  <a:pt x="798" y="1569"/>
                  <a:pt x="721" y="1594"/>
                </a:cubicBezTo>
                <a:cubicBezTo>
                  <a:pt x="850" y="1594"/>
                  <a:pt x="1004" y="1594"/>
                  <a:pt x="1081" y="1594"/>
                </a:cubicBezTo>
                <a:cubicBezTo>
                  <a:pt x="695" y="1620"/>
                  <a:pt x="1004" y="1594"/>
                  <a:pt x="1132" y="1620"/>
                </a:cubicBezTo>
                <a:cubicBezTo>
                  <a:pt x="1107" y="1620"/>
                  <a:pt x="1107" y="1646"/>
                  <a:pt x="1081" y="1646"/>
                </a:cubicBezTo>
                <a:cubicBezTo>
                  <a:pt x="1159" y="1672"/>
                  <a:pt x="1159" y="1646"/>
                  <a:pt x="1184" y="1646"/>
                </a:cubicBezTo>
                <a:cubicBezTo>
                  <a:pt x="1107" y="1672"/>
                  <a:pt x="1262" y="1697"/>
                  <a:pt x="1132" y="1697"/>
                </a:cubicBezTo>
                <a:cubicBezTo>
                  <a:pt x="1081" y="1724"/>
                  <a:pt x="901" y="1697"/>
                  <a:pt x="875" y="1724"/>
                </a:cubicBezTo>
                <a:cubicBezTo>
                  <a:pt x="1004" y="1724"/>
                  <a:pt x="1235" y="1697"/>
                  <a:pt x="1235" y="1749"/>
                </a:cubicBezTo>
                <a:cubicBezTo>
                  <a:pt x="1184" y="1749"/>
                  <a:pt x="1107" y="1749"/>
                  <a:pt x="1107" y="1775"/>
                </a:cubicBezTo>
                <a:cubicBezTo>
                  <a:pt x="1313" y="1749"/>
                  <a:pt x="1081" y="1775"/>
                  <a:pt x="1235" y="1775"/>
                </a:cubicBezTo>
                <a:cubicBezTo>
                  <a:pt x="1262" y="1800"/>
                  <a:pt x="1159" y="1800"/>
                  <a:pt x="1159" y="1800"/>
                </a:cubicBezTo>
                <a:cubicBezTo>
                  <a:pt x="1338" y="1800"/>
                  <a:pt x="1262" y="1827"/>
                  <a:pt x="1210" y="1852"/>
                </a:cubicBezTo>
                <a:cubicBezTo>
                  <a:pt x="1159" y="1852"/>
                  <a:pt x="978" y="1852"/>
                  <a:pt x="978" y="1852"/>
                </a:cubicBezTo>
                <a:cubicBezTo>
                  <a:pt x="1056" y="1878"/>
                  <a:pt x="1210" y="1852"/>
                  <a:pt x="1262" y="1878"/>
                </a:cubicBezTo>
                <a:cubicBezTo>
                  <a:pt x="1210" y="1878"/>
                  <a:pt x="978" y="1878"/>
                  <a:pt x="1081" y="1878"/>
                </a:cubicBezTo>
                <a:cubicBezTo>
                  <a:pt x="1235" y="1878"/>
                  <a:pt x="1365" y="1878"/>
                  <a:pt x="1416" y="1903"/>
                </a:cubicBezTo>
                <a:cubicBezTo>
                  <a:pt x="1235" y="1903"/>
                  <a:pt x="1107" y="1929"/>
                  <a:pt x="1210" y="1955"/>
                </a:cubicBezTo>
                <a:cubicBezTo>
                  <a:pt x="1235" y="1955"/>
                  <a:pt x="1184" y="1929"/>
                  <a:pt x="1287" y="1929"/>
                </a:cubicBezTo>
                <a:cubicBezTo>
                  <a:pt x="1287" y="1929"/>
                  <a:pt x="1338" y="1929"/>
                  <a:pt x="1365" y="1929"/>
                </a:cubicBezTo>
                <a:cubicBezTo>
                  <a:pt x="1287" y="1981"/>
                  <a:pt x="1467" y="1981"/>
                  <a:pt x="1596" y="2006"/>
                </a:cubicBezTo>
                <a:cubicBezTo>
                  <a:pt x="1544" y="2032"/>
                  <a:pt x="1467" y="2032"/>
                  <a:pt x="1441" y="2032"/>
                </a:cubicBezTo>
                <a:cubicBezTo>
                  <a:pt x="1621" y="2058"/>
                  <a:pt x="1802" y="2006"/>
                  <a:pt x="1879" y="2032"/>
                </a:cubicBezTo>
                <a:cubicBezTo>
                  <a:pt x="1879" y="2083"/>
                  <a:pt x="2033" y="2083"/>
                  <a:pt x="2111" y="2109"/>
                </a:cubicBezTo>
                <a:cubicBezTo>
                  <a:pt x="2111" y="2135"/>
                  <a:pt x="2033" y="2161"/>
                  <a:pt x="1956" y="2161"/>
                </a:cubicBezTo>
                <a:cubicBezTo>
                  <a:pt x="2188" y="2186"/>
                  <a:pt x="1827" y="2212"/>
                  <a:pt x="1879" y="2212"/>
                </a:cubicBezTo>
                <a:cubicBezTo>
                  <a:pt x="2008" y="2212"/>
                  <a:pt x="2291" y="2212"/>
                  <a:pt x="2136" y="2237"/>
                </a:cubicBezTo>
                <a:cubicBezTo>
                  <a:pt x="2188" y="2237"/>
                  <a:pt x="2291" y="2237"/>
                  <a:pt x="2317" y="2237"/>
                </a:cubicBezTo>
                <a:cubicBezTo>
                  <a:pt x="2265" y="2264"/>
                  <a:pt x="2136" y="2237"/>
                  <a:pt x="2162" y="2264"/>
                </a:cubicBezTo>
                <a:cubicBezTo>
                  <a:pt x="2188" y="2264"/>
                  <a:pt x="2214" y="2264"/>
                  <a:pt x="2239" y="2264"/>
                </a:cubicBezTo>
                <a:cubicBezTo>
                  <a:pt x="2214" y="2264"/>
                  <a:pt x="2214" y="2264"/>
                  <a:pt x="2239" y="2264"/>
                </a:cubicBezTo>
                <a:cubicBezTo>
                  <a:pt x="2317" y="2237"/>
                  <a:pt x="2806" y="2237"/>
                  <a:pt x="2934" y="2264"/>
                </a:cubicBezTo>
                <a:cubicBezTo>
                  <a:pt x="2909" y="2264"/>
                  <a:pt x="2573" y="2264"/>
                  <a:pt x="2625" y="2289"/>
                </a:cubicBezTo>
                <a:cubicBezTo>
                  <a:pt x="2779" y="2289"/>
                  <a:pt x="3191" y="2264"/>
                  <a:pt x="3037" y="2289"/>
                </a:cubicBezTo>
                <a:cubicBezTo>
                  <a:pt x="3500" y="2264"/>
                  <a:pt x="4041" y="2264"/>
                  <a:pt x="4556" y="2289"/>
                </a:cubicBezTo>
                <a:cubicBezTo>
                  <a:pt x="4478" y="2289"/>
                  <a:pt x="4195" y="2315"/>
                  <a:pt x="4272" y="2315"/>
                </a:cubicBezTo>
                <a:cubicBezTo>
                  <a:pt x="4350" y="2289"/>
                  <a:pt x="4504" y="2367"/>
                  <a:pt x="4556" y="2341"/>
                </a:cubicBezTo>
                <a:cubicBezTo>
                  <a:pt x="4504" y="2341"/>
                  <a:pt x="4504" y="2315"/>
                  <a:pt x="4504" y="2315"/>
                </a:cubicBezTo>
                <a:cubicBezTo>
                  <a:pt x="4581" y="2315"/>
                  <a:pt x="4581" y="2289"/>
                  <a:pt x="4659" y="2289"/>
                </a:cubicBezTo>
                <a:cubicBezTo>
                  <a:pt x="5379" y="2264"/>
                  <a:pt x="6871" y="2315"/>
                  <a:pt x="7566" y="2289"/>
                </a:cubicBezTo>
                <a:cubicBezTo>
                  <a:pt x="7541" y="2289"/>
                  <a:pt x="7514" y="2289"/>
                  <a:pt x="7514" y="2289"/>
                </a:cubicBezTo>
                <a:cubicBezTo>
                  <a:pt x="8596" y="2289"/>
                  <a:pt x="10088" y="2212"/>
                  <a:pt x="11350" y="2212"/>
                </a:cubicBezTo>
                <a:cubicBezTo>
                  <a:pt x="11247" y="2212"/>
                  <a:pt x="11195" y="2212"/>
                  <a:pt x="11195" y="2212"/>
                </a:cubicBezTo>
                <a:cubicBezTo>
                  <a:pt x="11350" y="2212"/>
                  <a:pt x="11504" y="2212"/>
                  <a:pt x="11658" y="2212"/>
                </a:cubicBezTo>
                <a:cubicBezTo>
                  <a:pt x="11478" y="2161"/>
                  <a:pt x="11864" y="2212"/>
                  <a:pt x="11658" y="2186"/>
                </a:cubicBezTo>
                <a:cubicBezTo>
                  <a:pt x="11864" y="2186"/>
                  <a:pt x="12121" y="2212"/>
                  <a:pt x="12302" y="2186"/>
                </a:cubicBezTo>
                <a:cubicBezTo>
                  <a:pt x="12224" y="2186"/>
                  <a:pt x="12147" y="2186"/>
                  <a:pt x="12121" y="2161"/>
                </a:cubicBezTo>
                <a:cubicBezTo>
                  <a:pt x="13151" y="2161"/>
                  <a:pt x="14128" y="2058"/>
                  <a:pt x="15131" y="2083"/>
                </a:cubicBezTo>
                <a:cubicBezTo>
                  <a:pt x="15105" y="2083"/>
                  <a:pt x="15080" y="2083"/>
                  <a:pt x="15080" y="2109"/>
                </a:cubicBezTo>
                <a:cubicBezTo>
                  <a:pt x="16109" y="2058"/>
                  <a:pt x="16547" y="2032"/>
                  <a:pt x="17601" y="2006"/>
                </a:cubicBezTo>
                <a:cubicBezTo>
                  <a:pt x="17601" y="2006"/>
                  <a:pt x="17601" y="2006"/>
                  <a:pt x="17576" y="2006"/>
                </a:cubicBezTo>
                <a:cubicBezTo>
                  <a:pt x="17679" y="2006"/>
                  <a:pt x="17731" y="2006"/>
                  <a:pt x="17756" y="2006"/>
                </a:cubicBezTo>
                <a:cubicBezTo>
                  <a:pt x="17704" y="1981"/>
                  <a:pt x="17601" y="2006"/>
                  <a:pt x="17473" y="1981"/>
                </a:cubicBezTo>
                <a:cubicBezTo>
                  <a:pt x="17782" y="1981"/>
                  <a:pt x="17834" y="1955"/>
                  <a:pt x="18040" y="1955"/>
                </a:cubicBezTo>
                <a:cubicBezTo>
                  <a:pt x="17962" y="1981"/>
                  <a:pt x="17859" y="1955"/>
                  <a:pt x="17807" y="1981"/>
                </a:cubicBezTo>
                <a:cubicBezTo>
                  <a:pt x="18091" y="1981"/>
                  <a:pt x="18219" y="1955"/>
                  <a:pt x="18502" y="1955"/>
                </a:cubicBezTo>
                <a:cubicBezTo>
                  <a:pt x="18554" y="1955"/>
                  <a:pt x="18451" y="1929"/>
                  <a:pt x="18502" y="1929"/>
                </a:cubicBezTo>
                <a:cubicBezTo>
                  <a:pt x="18554" y="1955"/>
                  <a:pt x="18837" y="1903"/>
                  <a:pt x="18734" y="1955"/>
                </a:cubicBezTo>
                <a:cubicBezTo>
                  <a:pt x="18914" y="1929"/>
                  <a:pt x="19223" y="1955"/>
                  <a:pt x="19326" y="1929"/>
                </a:cubicBezTo>
                <a:cubicBezTo>
                  <a:pt x="19223" y="1903"/>
                  <a:pt x="19069" y="1929"/>
                  <a:pt x="18992" y="1903"/>
                </a:cubicBezTo>
                <a:cubicBezTo>
                  <a:pt x="19172" y="1878"/>
                  <a:pt x="19506" y="1878"/>
                  <a:pt x="19763" y="1903"/>
                </a:cubicBezTo>
                <a:cubicBezTo>
                  <a:pt x="19609" y="1903"/>
                  <a:pt x="19532" y="1903"/>
                  <a:pt x="19506" y="1903"/>
                </a:cubicBezTo>
                <a:cubicBezTo>
                  <a:pt x="19712" y="1929"/>
                  <a:pt x="19660" y="1903"/>
                  <a:pt x="19841" y="1903"/>
                </a:cubicBezTo>
                <a:cubicBezTo>
                  <a:pt x="19841" y="1903"/>
                  <a:pt x="19789" y="1878"/>
                  <a:pt x="19815" y="1878"/>
                </a:cubicBezTo>
                <a:cubicBezTo>
                  <a:pt x="20149" y="1878"/>
                  <a:pt x="20278" y="1852"/>
                  <a:pt x="20639" y="1852"/>
                </a:cubicBezTo>
                <a:cubicBezTo>
                  <a:pt x="20664" y="1852"/>
                  <a:pt x="20639" y="1878"/>
                  <a:pt x="20639" y="1878"/>
                </a:cubicBezTo>
                <a:cubicBezTo>
                  <a:pt x="20690" y="1878"/>
                  <a:pt x="20844" y="1878"/>
                  <a:pt x="20819" y="1852"/>
                </a:cubicBezTo>
                <a:cubicBezTo>
                  <a:pt x="20767" y="1852"/>
                  <a:pt x="20716" y="1852"/>
                  <a:pt x="20716" y="1852"/>
                </a:cubicBezTo>
                <a:cubicBezTo>
                  <a:pt x="20767" y="1852"/>
                  <a:pt x="20947" y="1827"/>
                  <a:pt x="21050" y="1852"/>
                </a:cubicBezTo>
                <a:cubicBezTo>
                  <a:pt x="20973" y="1852"/>
                  <a:pt x="20895" y="1852"/>
                  <a:pt x="20870" y="1878"/>
                </a:cubicBezTo>
                <a:cubicBezTo>
                  <a:pt x="21076" y="1852"/>
                  <a:pt x="21256" y="1878"/>
                  <a:pt x="21307" y="1827"/>
                </a:cubicBezTo>
                <a:cubicBezTo>
                  <a:pt x="21385" y="1852"/>
                  <a:pt x="21513" y="1852"/>
                  <a:pt x="21410" y="1878"/>
                </a:cubicBezTo>
                <a:cubicBezTo>
                  <a:pt x="21539" y="1852"/>
                  <a:pt x="21899" y="1852"/>
                  <a:pt x="21899" y="1852"/>
                </a:cubicBezTo>
                <a:cubicBezTo>
                  <a:pt x="21385" y="1852"/>
                  <a:pt x="21590" y="1827"/>
                  <a:pt x="22002" y="1827"/>
                </a:cubicBezTo>
                <a:cubicBezTo>
                  <a:pt x="22002" y="1827"/>
                  <a:pt x="21977" y="1827"/>
                  <a:pt x="22002" y="1852"/>
                </a:cubicBezTo>
                <a:cubicBezTo>
                  <a:pt x="22903" y="1827"/>
                  <a:pt x="23855" y="1827"/>
                  <a:pt x="24628" y="1775"/>
                </a:cubicBezTo>
                <a:cubicBezTo>
                  <a:pt x="24601" y="1775"/>
                  <a:pt x="24576" y="1775"/>
                  <a:pt x="24550" y="1775"/>
                </a:cubicBezTo>
                <a:cubicBezTo>
                  <a:pt x="24679" y="1775"/>
                  <a:pt x="24756" y="1775"/>
                  <a:pt x="24679" y="1800"/>
                </a:cubicBezTo>
                <a:cubicBezTo>
                  <a:pt x="24910" y="1775"/>
                  <a:pt x="25245" y="1800"/>
                  <a:pt x="25271" y="1749"/>
                </a:cubicBezTo>
                <a:cubicBezTo>
                  <a:pt x="25116" y="1749"/>
                  <a:pt x="24987" y="1749"/>
                  <a:pt x="24910" y="1724"/>
                </a:cubicBezTo>
                <a:cubicBezTo>
                  <a:pt x="25425" y="1697"/>
                  <a:pt x="25271" y="1697"/>
                  <a:pt x="25760" y="1697"/>
                </a:cubicBezTo>
                <a:cubicBezTo>
                  <a:pt x="25657" y="1672"/>
                  <a:pt x="26017" y="1646"/>
                  <a:pt x="25991" y="1672"/>
                </a:cubicBezTo>
                <a:cubicBezTo>
                  <a:pt x="26429" y="1646"/>
                  <a:pt x="26506" y="1569"/>
                  <a:pt x="26892" y="1543"/>
                </a:cubicBezTo>
                <a:cubicBezTo>
                  <a:pt x="26892" y="1569"/>
                  <a:pt x="26789" y="1569"/>
                  <a:pt x="26815" y="1569"/>
                </a:cubicBezTo>
                <a:cubicBezTo>
                  <a:pt x="27098" y="1543"/>
                  <a:pt x="27149" y="1620"/>
                  <a:pt x="27407" y="1594"/>
                </a:cubicBezTo>
                <a:cubicBezTo>
                  <a:pt x="27381" y="1569"/>
                  <a:pt x="27278" y="1569"/>
                  <a:pt x="27227" y="1569"/>
                </a:cubicBezTo>
                <a:cubicBezTo>
                  <a:pt x="27304" y="1543"/>
                  <a:pt x="27329" y="1543"/>
                  <a:pt x="27355" y="1543"/>
                </a:cubicBezTo>
                <a:cubicBezTo>
                  <a:pt x="27252" y="1543"/>
                  <a:pt x="27252" y="1518"/>
                  <a:pt x="27278" y="1491"/>
                </a:cubicBezTo>
                <a:cubicBezTo>
                  <a:pt x="27432" y="1518"/>
                  <a:pt x="27355" y="1518"/>
                  <a:pt x="27278" y="1491"/>
                </a:cubicBezTo>
                <a:cubicBezTo>
                  <a:pt x="27458" y="1466"/>
                  <a:pt x="27613" y="1491"/>
                  <a:pt x="27819" y="1466"/>
                </a:cubicBezTo>
                <a:cubicBezTo>
                  <a:pt x="27792" y="1440"/>
                  <a:pt x="27716" y="1491"/>
                  <a:pt x="27664" y="1466"/>
                </a:cubicBezTo>
                <a:cubicBezTo>
                  <a:pt x="27741" y="1440"/>
                  <a:pt x="27613" y="1440"/>
                  <a:pt x="27586" y="1415"/>
                </a:cubicBezTo>
                <a:cubicBezTo>
                  <a:pt x="27638" y="1415"/>
                  <a:pt x="27844" y="1389"/>
                  <a:pt x="27638" y="1389"/>
                </a:cubicBezTo>
                <a:cubicBezTo>
                  <a:pt x="27741" y="1363"/>
                  <a:pt x="27870" y="1415"/>
                  <a:pt x="27844" y="1389"/>
                </a:cubicBezTo>
                <a:cubicBezTo>
                  <a:pt x="27741" y="1389"/>
                  <a:pt x="27689" y="1363"/>
                  <a:pt x="27586" y="1363"/>
                </a:cubicBezTo>
                <a:cubicBezTo>
                  <a:pt x="27664" y="1337"/>
                  <a:pt x="27407" y="1312"/>
                  <a:pt x="27381" y="1312"/>
                </a:cubicBezTo>
                <a:cubicBezTo>
                  <a:pt x="27432" y="1312"/>
                  <a:pt x="27458" y="1337"/>
                  <a:pt x="27407" y="1337"/>
                </a:cubicBezTo>
                <a:cubicBezTo>
                  <a:pt x="27329" y="1337"/>
                  <a:pt x="27227" y="1337"/>
                  <a:pt x="27227" y="1312"/>
                </a:cubicBezTo>
                <a:cubicBezTo>
                  <a:pt x="27252" y="1260"/>
                  <a:pt x="27432" y="1260"/>
                  <a:pt x="27689" y="1260"/>
                </a:cubicBezTo>
                <a:cubicBezTo>
                  <a:pt x="27689" y="1235"/>
                  <a:pt x="27664" y="1209"/>
                  <a:pt x="27767" y="1209"/>
                </a:cubicBezTo>
                <a:cubicBezTo>
                  <a:pt x="27792" y="1209"/>
                  <a:pt x="27922" y="1235"/>
                  <a:pt x="27947" y="1209"/>
                </a:cubicBezTo>
                <a:cubicBezTo>
                  <a:pt x="27844" y="1209"/>
                  <a:pt x="27792" y="1209"/>
                  <a:pt x="27767" y="1184"/>
                </a:cubicBezTo>
                <a:cubicBezTo>
                  <a:pt x="27792" y="1184"/>
                  <a:pt x="27947" y="1158"/>
                  <a:pt x="27998" y="1184"/>
                </a:cubicBezTo>
                <a:cubicBezTo>
                  <a:pt x="27922" y="1158"/>
                  <a:pt x="27895" y="1133"/>
                  <a:pt x="27870" y="1133"/>
                </a:cubicBezTo>
                <a:cubicBezTo>
                  <a:pt x="27510" y="1133"/>
                  <a:pt x="27458" y="1004"/>
                  <a:pt x="27201" y="952"/>
                </a:cubicBezTo>
                <a:cubicBezTo>
                  <a:pt x="27149" y="952"/>
                  <a:pt x="27304" y="952"/>
                  <a:pt x="27329" y="927"/>
                </a:cubicBezTo>
                <a:cubicBezTo>
                  <a:pt x="27278" y="927"/>
                  <a:pt x="27149" y="927"/>
                  <a:pt x="27098" y="901"/>
                </a:cubicBezTo>
                <a:cubicBezTo>
                  <a:pt x="27098" y="875"/>
                  <a:pt x="27355" y="901"/>
                  <a:pt x="27278" y="875"/>
                </a:cubicBezTo>
                <a:cubicBezTo>
                  <a:pt x="27175" y="875"/>
                  <a:pt x="27098" y="875"/>
                  <a:pt x="26995" y="901"/>
                </a:cubicBezTo>
                <a:cubicBezTo>
                  <a:pt x="27021" y="875"/>
                  <a:pt x="26737" y="849"/>
                  <a:pt x="26866" y="849"/>
                </a:cubicBezTo>
                <a:cubicBezTo>
                  <a:pt x="26763" y="824"/>
                  <a:pt x="26712" y="824"/>
                  <a:pt x="26634" y="798"/>
                </a:cubicBezTo>
                <a:cubicBezTo>
                  <a:pt x="26763" y="798"/>
                  <a:pt x="26737" y="798"/>
                  <a:pt x="26840" y="798"/>
                </a:cubicBezTo>
                <a:cubicBezTo>
                  <a:pt x="26737" y="772"/>
                  <a:pt x="26712" y="772"/>
                  <a:pt x="26660" y="721"/>
                </a:cubicBezTo>
                <a:cubicBezTo>
                  <a:pt x="26737" y="721"/>
                  <a:pt x="26789" y="721"/>
                  <a:pt x="26763" y="695"/>
                </a:cubicBezTo>
                <a:cubicBezTo>
                  <a:pt x="26634" y="695"/>
                  <a:pt x="26557" y="644"/>
                  <a:pt x="26429" y="618"/>
                </a:cubicBezTo>
                <a:cubicBezTo>
                  <a:pt x="26506" y="644"/>
                  <a:pt x="26660" y="618"/>
                  <a:pt x="26532" y="592"/>
                </a:cubicBezTo>
                <a:cubicBezTo>
                  <a:pt x="26480" y="618"/>
                  <a:pt x="26506" y="566"/>
                  <a:pt x="26454" y="566"/>
                </a:cubicBezTo>
                <a:cubicBezTo>
                  <a:pt x="26248" y="541"/>
                  <a:pt x="26145" y="515"/>
                  <a:pt x="26145" y="489"/>
                </a:cubicBezTo>
                <a:cubicBezTo>
                  <a:pt x="26197" y="515"/>
                  <a:pt x="25991" y="489"/>
                  <a:pt x="25991" y="489"/>
                </a:cubicBezTo>
                <a:cubicBezTo>
                  <a:pt x="26094" y="463"/>
                  <a:pt x="25785" y="463"/>
                  <a:pt x="25863" y="438"/>
                </a:cubicBezTo>
                <a:cubicBezTo>
                  <a:pt x="25991" y="438"/>
                  <a:pt x="26017" y="463"/>
                  <a:pt x="26145" y="489"/>
                </a:cubicBezTo>
                <a:cubicBezTo>
                  <a:pt x="26197" y="463"/>
                  <a:pt x="26069" y="438"/>
                  <a:pt x="26172" y="438"/>
                </a:cubicBezTo>
                <a:cubicBezTo>
                  <a:pt x="26017" y="438"/>
                  <a:pt x="25939" y="412"/>
                  <a:pt x="25863" y="387"/>
                </a:cubicBezTo>
                <a:cubicBezTo>
                  <a:pt x="25991" y="387"/>
                  <a:pt x="26145" y="387"/>
                  <a:pt x="26042" y="412"/>
                </a:cubicBezTo>
                <a:cubicBezTo>
                  <a:pt x="26069" y="412"/>
                  <a:pt x="26223" y="412"/>
                  <a:pt x="26223" y="412"/>
                </a:cubicBezTo>
                <a:cubicBezTo>
                  <a:pt x="26069" y="387"/>
                  <a:pt x="26300" y="412"/>
                  <a:pt x="26248" y="387"/>
                </a:cubicBezTo>
                <a:cubicBezTo>
                  <a:pt x="26069" y="387"/>
                  <a:pt x="25863" y="335"/>
                  <a:pt x="25863" y="309"/>
                </a:cubicBezTo>
                <a:cubicBezTo>
                  <a:pt x="26120" y="284"/>
                  <a:pt x="26248" y="360"/>
                  <a:pt x="26454" y="387"/>
                </a:cubicBezTo>
                <a:cubicBezTo>
                  <a:pt x="26351" y="309"/>
                  <a:pt x="26042" y="284"/>
                  <a:pt x="25785" y="257"/>
                </a:cubicBezTo>
                <a:cubicBezTo>
                  <a:pt x="25760" y="232"/>
                  <a:pt x="25734" y="206"/>
                  <a:pt x="25836" y="206"/>
                </a:cubicBezTo>
                <a:cubicBezTo>
                  <a:pt x="25682" y="206"/>
                  <a:pt x="25477" y="206"/>
                  <a:pt x="25245" y="206"/>
                </a:cubicBezTo>
                <a:cubicBezTo>
                  <a:pt x="25271" y="206"/>
                  <a:pt x="25322" y="206"/>
                  <a:pt x="25322" y="206"/>
                </a:cubicBezTo>
                <a:cubicBezTo>
                  <a:pt x="25271" y="206"/>
                  <a:pt x="25193" y="206"/>
                  <a:pt x="25245" y="232"/>
                </a:cubicBezTo>
                <a:cubicBezTo>
                  <a:pt x="25399" y="232"/>
                  <a:pt x="25580" y="232"/>
                  <a:pt x="25528" y="206"/>
                </a:cubicBezTo>
                <a:cubicBezTo>
                  <a:pt x="25605" y="232"/>
                  <a:pt x="25682" y="206"/>
                  <a:pt x="25682" y="232"/>
                </a:cubicBezTo>
                <a:cubicBezTo>
                  <a:pt x="25554" y="257"/>
                  <a:pt x="25039" y="257"/>
                  <a:pt x="25116" y="206"/>
                </a:cubicBezTo>
                <a:cubicBezTo>
                  <a:pt x="25013" y="232"/>
                  <a:pt x="24936" y="206"/>
                  <a:pt x="24859" y="206"/>
                </a:cubicBezTo>
                <a:cubicBezTo>
                  <a:pt x="24962" y="206"/>
                  <a:pt x="25168" y="206"/>
                  <a:pt x="25168" y="206"/>
                </a:cubicBezTo>
                <a:cubicBezTo>
                  <a:pt x="25013" y="181"/>
                  <a:pt x="24731" y="154"/>
                  <a:pt x="24653" y="206"/>
                </a:cubicBezTo>
                <a:cubicBezTo>
                  <a:pt x="24679" y="206"/>
                  <a:pt x="24731" y="181"/>
                  <a:pt x="24756" y="206"/>
                </a:cubicBezTo>
                <a:cubicBezTo>
                  <a:pt x="24525" y="232"/>
                  <a:pt x="24061" y="232"/>
                  <a:pt x="23624" y="232"/>
                </a:cubicBezTo>
                <a:cubicBezTo>
                  <a:pt x="23933" y="232"/>
                  <a:pt x="24216" y="206"/>
                  <a:pt x="24447" y="181"/>
                </a:cubicBezTo>
                <a:cubicBezTo>
                  <a:pt x="24395" y="181"/>
                  <a:pt x="24344" y="206"/>
                  <a:pt x="24319" y="181"/>
                </a:cubicBezTo>
                <a:cubicBezTo>
                  <a:pt x="24525" y="181"/>
                  <a:pt x="24628" y="181"/>
                  <a:pt x="24679" y="154"/>
                </a:cubicBezTo>
                <a:cubicBezTo>
                  <a:pt x="24113" y="154"/>
                  <a:pt x="23727" y="232"/>
                  <a:pt x="23057" y="232"/>
                </a:cubicBezTo>
                <a:cubicBezTo>
                  <a:pt x="23032" y="206"/>
                  <a:pt x="23006" y="206"/>
                  <a:pt x="23083" y="206"/>
                </a:cubicBezTo>
                <a:cubicBezTo>
                  <a:pt x="23109" y="206"/>
                  <a:pt x="23237" y="206"/>
                  <a:pt x="23212" y="206"/>
                </a:cubicBezTo>
                <a:cubicBezTo>
                  <a:pt x="23186" y="206"/>
                  <a:pt x="23160" y="206"/>
                  <a:pt x="23135" y="181"/>
                </a:cubicBezTo>
                <a:cubicBezTo>
                  <a:pt x="23572" y="154"/>
                  <a:pt x="23984" y="181"/>
                  <a:pt x="24138" y="129"/>
                </a:cubicBezTo>
                <a:cubicBezTo>
                  <a:pt x="23881" y="154"/>
                  <a:pt x="23701" y="129"/>
                  <a:pt x="23521" y="129"/>
                </a:cubicBezTo>
                <a:cubicBezTo>
                  <a:pt x="23752" y="103"/>
                  <a:pt x="23804" y="78"/>
                  <a:pt x="23881" y="52"/>
                </a:cubicBezTo>
                <a:cubicBezTo>
                  <a:pt x="23804" y="78"/>
                  <a:pt x="23675" y="52"/>
                  <a:pt x="23675" y="78"/>
                </a:cubicBezTo>
                <a:cubicBezTo>
                  <a:pt x="23701" y="78"/>
                  <a:pt x="23752" y="78"/>
                  <a:pt x="23752" y="78"/>
                </a:cubicBezTo>
                <a:cubicBezTo>
                  <a:pt x="23598" y="103"/>
                  <a:pt x="23469" y="103"/>
                  <a:pt x="23366" y="129"/>
                </a:cubicBezTo>
                <a:cubicBezTo>
                  <a:pt x="23443" y="129"/>
                  <a:pt x="23495" y="103"/>
                  <a:pt x="23521" y="129"/>
                </a:cubicBezTo>
                <a:cubicBezTo>
                  <a:pt x="23315" y="129"/>
                  <a:pt x="23083" y="154"/>
                  <a:pt x="22981" y="154"/>
                </a:cubicBezTo>
                <a:cubicBezTo>
                  <a:pt x="23032" y="181"/>
                  <a:pt x="23237" y="129"/>
                  <a:pt x="23289" y="154"/>
                </a:cubicBezTo>
                <a:cubicBezTo>
                  <a:pt x="23032" y="181"/>
                  <a:pt x="22569" y="181"/>
                  <a:pt x="22260" y="206"/>
                </a:cubicBezTo>
                <a:cubicBezTo>
                  <a:pt x="22286" y="206"/>
                  <a:pt x="22337" y="206"/>
                  <a:pt x="22337" y="206"/>
                </a:cubicBezTo>
                <a:cubicBezTo>
                  <a:pt x="21128" y="232"/>
                  <a:pt x="19738" y="232"/>
                  <a:pt x="18554" y="309"/>
                </a:cubicBezTo>
                <a:cubicBezTo>
                  <a:pt x="18451" y="309"/>
                  <a:pt x="18348" y="309"/>
                  <a:pt x="18271" y="309"/>
                </a:cubicBezTo>
                <a:cubicBezTo>
                  <a:pt x="16778" y="360"/>
                  <a:pt x="15337" y="438"/>
                  <a:pt x="13768" y="463"/>
                </a:cubicBezTo>
                <a:cubicBezTo>
                  <a:pt x="13614" y="463"/>
                  <a:pt x="13356" y="463"/>
                  <a:pt x="13279" y="489"/>
                </a:cubicBezTo>
                <a:cubicBezTo>
                  <a:pt x="13459" y="489"/>
                  <a:pt x="13691" y="463"/>
                  <a:pt x="13846" y="489"/>
                </a:cubicBezTo>
                <a:cubicBezTo>
                  <a:pt x="13228" y="489"/>
                  <a:pt x="12636" y="541"/>
                  <a:pt x="12096" y="515"/>
                </a:cubicBezTo>
                <a:cubicBezTo>
                  <a:pt x="12482" y="515"/>
                  <a:pt x="12867" y="515"/>
                  <a:pt x="13176" y="489"/>
                </a:cubicBezTo>
                <a:cubicBezTo>
                  <a:pt x="12791" y="489"/>
                  <a:pt x="12121" y="515"/>
                  <a:pt x="11606" y="515"/>
                </a:cubicBezTo>
                <a:cubicBezTo>
                  <a:pt x="12173" y="463"/>
                  <a:pt x="13073" y="463"/>
                  <a:pt x="13485" y="412"/>
                </a:cubicBezTo>
                <a:cubicBezTo>
                  <a:pt x="13228" y="412"/>
                  <a:pt x="12867" y="412"/>
                  <a:pt x="12661" y="463"/>
                </a:cubicBezTo>
                <a:cubicBezTo>
                  <a:pt x="12661" y="438"/>
                  <a:pt x="12661" y="438"/>
                  <a:pt x="12636" y="438"/>
                </a:cubicBezTo>
                <a:cubicBezTo>
                  <a:pt x="11581" y="515"/>
                  <a:pt x="9548" y="541"/>
                  <a:pt x="8287" y="592"/>
                </a:cubicBezTo>
                <a:cubicBezTo>
                  <a:pt x="8338" y="592"/>
                  <a:pt x="8415" y="592"/>
                  <a:pt x="8415" y="618"/>
                </a:cubicBezTo>
                <a:cubicBezTo>
                  <a:pt x="8158" y="618"/>
                  <a:pt x="7360" y="644"/>
                  <a:pt x="7026" y="669"/>
                </a:cubicBezTo>
                <a:cubicBezTo>
                  <a:pt x="7103" y="644"/>
                  <a:pt x="6717" y="695"/>
                  <a:pt x="6691" y="669"/>
                </a:cubicBezTo>
                <a:cubicBezTo>
                  <a:pt x="6691" y="669"/>
                  <a:pt x="7103" y="644"/>
                  <a:pt x="6846" y="644"/>
                </a:cubicBezTo>
                <a:cubicBezTo>
                  <a:pt x="5585" y="695"/>
                  <a:pt x="4247" y="669"/>
                  <a:pt x="3166" y="721"/>
                </a:cubicBezTo>
                <a:cubicBezTo>
                  <a:pt x="3217" y="721"/>
                  <a:pt x="3320" y="695"/>
                  <a:pt x="3346" y="721"/>
                </a:cubicBezTo>
                <a:cubicBezTo>
                  <a:pt x="2909" y="772"/>
                  <a:pt x="2136" y="798"/>
                  <a:pt x="1544" y="798"/>
                </a:cubicBezTo>
                <a:cubicBezTo>
                  <a:pt x="1338" y="875"/>
                  <a:pt x="644" y="798"/>
                  <a:pt x="438" y="875"/>
                </a:cubicBezTo>
                <a:cubicBezTo>
                  <a:pt x="567" y="875"/>
                  <a:pt x="772" y="875"/>
                  <a:pt x="875" y="927"/>
                </a:cubicBezTo>
                <a:cubicBezTo>
                  <a:pt x="695" y="978"/>
                  <a:pt x="412" y="1004"/>
                  <a:pt x="721" y="1107"/>
                </a:cubicBezTo>
                <a:close/>
                <a:moveTo>
                  <a:pt x="25991" y="309"/>
                </a:moveTo>
                <a:lnTo>
                  <a:pt x="25991" y="309"/>
                </a:lnTo>
                <a:cubicBezTo>
                  <a:pt x="25734" y="284"/>
                  <a:pt x="25631" y="284"/>
                  <a:pt x="25374" y="257"/>
                </a:cubicBezTo>
                <a:cubicBezTo>
                  <a:pt x="25502" y="257"/>
                  <a:pt x="25888" y="257"/>
                  <a:pt x="25991" y="309"/>
                </a:cubicBezTo>
                <a:close/>
                <a:moveTo>
                  <a:pt x="18374" y="335"/>
                </a:moveTo>
                <a:lnTo>
                  <a:pt x="18374" y="335"/>
                </a:lnTo>
                <a:cubicBezTo>
                  <a:pt x="18245" y="360"/>
                  <a:pt x="18091" y="335"/>
                  <a:pt x="17885" y="360"/>
                </a:cubicBezTo>
                <a:cubicBezTo>
                  <a:pt x="17937" y="335"/>
                  <a:pt x="18245" y="335"/>
                  <a:pt x="18374" y="335"/>
                </a:cubicBezTo>
                <a:close/>
                <a:moveTo>
                  <a:pt x="21359" y="284"/>
                </a:moveTo>
                <a:lnTo>
                  <a:pt x="21359" y="284"/>
                </a:lnTo>
                <a:cubicBezTo>
                  <a:pt x="21436" y="257"/>
                  <a:pt x="21616" y="257"/>
                  <a:pt x="21719" y="257"/>
                </a:cubicBezTo>
                <a:cubicBezTo>
                  <a:pt x="21874" y="232"/>
                  <a:pt x="22028" y="232"/>
                  <a:pt x="22414" y="232"/>
                </a:cubicBezTo>
                <a:cubicBezTo>
                  <a:pt x="22388" y="257"/>
                  <a:pt x="22080" y="232"/>
                  <a:pt x="22002" y="257"/>
                </a:cubicBezTo>
                <a:cubicBezTo>
                  <a:pt x="22208" y="257"/>
                  <a:pt x="22645" y="257"/>
                  <a:pt x="22157" y="257"/>
                </a:cubicBezTo>
                <a:cubicBezTo>
                  <a:pt x="22080" y="257"/>
                  <a:pt x="22080" y="284"/>
                  <a:pt x="21977" y="284"/>
                </a:cubicBezTo>
                <a:cubicBezTo>
                  <a:pt x="21951" y="232"/>
                  <a:pt x="21668" y="284"/>
                  <a:pt x="21359" y="284"/>
                </a:cubicBezTo>
                <a:close/>
                <a:moveTo>
                  <a:pt x="17422" y="360"/>
                </a:moveTo>
                <a:lnTo>
                  <a:pt x="17422" y="360"/>
                </a:lnTo>
                <a:cubicBezTo>
                  <a:pt x="17396" y="387"/>
                  <a:pt x="17139" y="360"/>
                  <a:pt x="16984" y="387"/>
                </a:cubicBezTo>
                <a:cubicBezTo>
                  <a:pt x="16984" y="360"/>
                  <a:pt x="17293" y="387"/>
                  <a:pt x="17422" y="360"/>
                </a:cubicBezTo>
                <a:close/>
                <a:moveTo>
                  <a:pt x="9548" y="592"/>
                </a:moveTo>
                <a:lnTo>
                  <a:pt x="9548" y="592"/>
                </a:lnTo>
                <a:cubicBezTo>
                  <a:pt x="9394" y="592"/>
                  <a:pt x="9213" y="618"/>
                  <a:pt x="9059" y="592"/>
                </a:cubicBezTo>
                <a:cubicBezTo>
                  <a:pt x="9161" y="592"/>
                  <a:pt x="9367" y="566"/>
                  <a:pt x="9548" y="592"/>
                </a:cubicBezTo>
                <a:close/>
                <a:moveTo>
                  <a:pt x="10320" y="566"/>
                </a:moveTo>
                <a:lnTo>
                  <a:pt x="10320" y="566"/>
                </a:lnTo>
                <a:cubicBezTo>
                  <a:pt x="10268" y="592"/>
                  <a:pt x="10165" y="566"/>
                  <a:pt x="9985" y="592"/>
                </a:cubicBezTo>
                <a:cubicBezTo>
                  <a:pt x="9934" y="566"/>
                  <a:pt x="10191" y="566"/>
                  <a:pt x="10320" y="566"/>
                </a:cubicBezTo>
                <a:close/>
                <a:moveTo>
                  <a:pt x="4967" y="721"/>
                </a:moveTo>
                <a:lnTo>
                  <a:pt x="4967" y="721"/>
                </a:lnTo>
                <a:cubicBezTo>
                  <a:pt x="4890" y="721"/>
                  <a:pt x="4169" y="772"/>
                  <a:pt x="4015" y="746"/>
                </a:cubicBezTo>
                <a:cubicBezTo>
                  <a:pt x="4118" y="772"/>
                  <a:pt x="4762" y="695"/>
                  <a:pt x="4967" y="721"/>
                </a:cubicBezTo>
                <a:close/>
                <a:moveTo>
                  <a:pt x="25708" y="335"/>
                </a:moveTo>
                <a:lnTo>
                  <a:pt x="25708" y="335"/>
                </a:lnTo>
                <a:cubicBezTo>
                  <a:pt x="25734" y="309"/>
                  <a:pt x="25836" y="335"/>
                  <a:pt x="25888" y="360"/>
                </a:cubicBezTo>
                <a:cubicBezTo>
                  <a:pt x="25863" y="387"/>
                  <a:pt x="25785" y="335"/>
                  <a:pt x="25682" y="360"/>
                </a:cubicBezTo>
                <a:cubicBezTo>
                  <a:pt x="25682" y="335"/>
                  <a:pt x="25734" y="335"/>
                  <a:pt x="25760" y="335"/>
                </a:cubicBezTo>
                <a:cubicBezTo>
                  <a:pt x="25734" y="335"/>
                  <a:pt x="25734" y="335"/>
                  <a:pt x="25708" y="335"/>
                </a:cubicBezTo>
                <a:close/>
                <a:moveTo>
                  <a:pt x="27175" y="1158"/>
                </a:moveTo>
                <a:lnTo>
                  <a:pt x="27175" y="1158"/>
                </a:lnTo>
                <a:cubicBezTo>
                  <a:pt x="27175" y="1133"/>
                  <a:pt x="27381" y="1133"/>
                  <a:pt x="27381" y="1158"/>
                </a:cubicBezTo>
                <a:cubicBezTo>
                  <a:pt x="27329" y="1158"/>
                  <a:pt x="27278" y="1158"/>
                  <a:pt x="27227" y="1158"/>
                </a:cubicBezTo>
                <a:cubicBezTo>
                  <a:pt x="27227" y="1158"/>
                  <a:pt x="27201" y="1158"/>
                  <a:pt x="27175" y="1158"/>
                </a:cubicBezTo>
                <a:close/>
                <a:moveTo>
                  <a:pt x="27510" y="1158"/>
                </a:moveTo>
                <a:lnTo>
                  <a:pt x="27510" y="1158"/>
                </a:lnTo>
                <a:cubicBezTo>
                  <a:pt x="27510" y="1184"/>
                  <a:pt x="27432" y="1184"/>
                  <a:pt x="27381" y="1184"/>
                </a:cubicBezTo>
                <a:cubicBezTo>
                  <a:pt x="27355" y="1184"/>
                  <a:pt x="27381" y="1158"/>
                  <a:pt x="27510" y="1158"/>
                </a:cubicBezTo>
                <a:close/>
                <a:moveTo>
                  <a:pt x="27586" y="1260"/>
                </a:moveTo>
                <a:lnTo>
                  <a:pt x="27586" y="1260"/>
                </a:lnTo>
                <a:cubicBezTo>
                  <a:pt x="27535" y="1235"/>
                  <a:pt x="27535" y="1235"/>
                  <a:pt x="27483" y="1235"/>
                </a:cubicBezTo>
                <a:cubicBezTo>
                  <a:pt x="27432" y="1209"/>
                  <a:pt x="27535" y="1209"/>
                  <a:pt x="27510" y="1209"/>
                </a:cubicBezTo>
                <a:cubicBezTo>
                  <a:pt x="27561" y="1235"/>
                  <a:pt x="27664" y="1209"/>
                  <a:pt x="27586" y="1260"/>
                </a:cubicBezTo>
                <a:close/>
                <a:moveTo>
                  <a:pt x="16727" y="1981"/>
                </a:moveTo>
                <a:lnTo>
                  <a:pt x="16727" y="1981"/>
                </a:lnTo>
                <a:cubicBezTo>
                  <a:pt x="16675" y="2006"/>
                  <a:pt x="16418" y="1981"/>
                  <a:pt x="16341" y="2006"/>
                </a:cubicBezTo>
                <a:cubicBezTo>
                  <a:pt x="16418" y="1981"/>
                  <a:pt x="16521" y="1981"/>
                  <a:pt x="16727" y="1981"/>
                </a:cubicBezTo>
                <a:close/>
                <a:moveTo>
                  <a:pt x="17473" y="1955"/>
                </a:moveTo>
                <a:lnTo>
                  <a:pt x="17473" y="1955"/>
                </a:lnTo>
                <a:cubicBezTo>
                  <a:pt x="17550" y="1955"/>
                  <a:pt x="17653" y="1929"/>
                  <a:pt x="17834" y="1955"/>
                </a:cubicBezTo>
                <a:cubicBezTo>
                  <a:pt x="17756" y="1955"/>
                  <a:pt x="17601" y="1955"/>
                  <a:pt x="17473" y="1955"/>
                </a:cubicBezTo>
                <a:close/>
                <a:moveTo>
                  <a:pt x="16135" y="2006"/>
                </a:moveTo>
                <a:lnTo>
                  <a:pt x="16135" y="2006"/>
                </a:lnTo>
                <a:cubicBezTo>
                  <a:pt x="16160" y="2032"/>
                  <a:pt x="16032" y="2006"/>
                  <a:pt x="15981" y="2032"/>
                </a:cubicBezTo>
                <a:cubicBezTo>
                  <a:pt x="16315" y="2032"/>
                  <a:pt x="16804" y="1981"/>
                  <a:pt x="17267" y="1981"/>
                </a:cubicBezTo>
                <a:cubicBezTo>
                  <a:pt x="17447" y="1981"/>
                  <a:pt x="17216" y="2006"/>
                  <a:pt x="17164" y="2006"/>
                </a:cubicBezTo>
                <a:cubicBezTo>
                  <a:pt x="17061" y="2006"/>
                  <a:pt x="16984" y="2006"/>
                  <a:pt x="16881" y="2006"/>
                </a:cubicBezTo>
                <a:cubicBezTo>
                  <a:pt x="16341" y="2032"/>
                  <a:pt x="15851" y="2058"/>
                  <a:pt x="15183" y="2058"/>
                </a:cubicBezTo>
                <a:cubicBezTo>
                  <a:pt x="15414" y="2032"/>
                  <a:pt x="15723" y="2032"/>
                  <a:pt x="16135" y="2006"/>
                </a:cubicBezTo>
                <a:close/>
                <a:moveTo>
                  <a:pt x="8982" y="489"/>
                </a:moveTo>
                <a:lnTo>
                  <a:pt x="8982" y="489"/>
                </a:lnTo>
                <a:cubicBezTo>
                  <a:pt x="9007" y="463"/>
                  <a:pt x="9264" y="489"/>
                  <a:pt x="9239" y="463"/>
                </a:cubicBezTo>
                <a:cubicBezTo>
                  <a:pt x="8930" y="489"/>
                  <a:pt x="8724" y="489"/>
                  <a:pt x="8518" y="489"/>
                </a:cubicBezTo>
                <a:cubicBezTo>
                  <a:pt x="8647" y="515"/>
                  <a:pt x="8827" y="489"/>
                  <a:pt x="8905" y="515"/>
                </a:cubicBezTo>
                <a:cubicBezTo>
                  <a:pt x="8853" y="515"/>
                  <a:pt x="8724" y="515"/>
                  <a:pt x="8750" y="515"/>
                </a:cubicBezTo>
                <a:cubicBezTo>
                  <a:pt x="8879" y="541"/>
                  <a:pt x="9033" y="515"/>
                  <a:pt x="9110" y="515"/>
                </a:cubicBezTo>
                <a:cubicBezTo>
                  <a:pt x="9239" y="489"/>
                  <a:pt x="9136" y="515"/>
                  <a:pt x="8982" y="489"/>
                </a:cubicBezTo>
                <a:close/>
                <a:moveTo>
                  <a:pt x="14153" y="438"/>
                </a:moveTo>
                <a:lnTo>
                  <a:pt x="14153" y="438"/>
                </a:lnTo>
                <a:cubicBezTo>
                  <a:pt x="14256" y="412"/>
                  <a:pt x="14719" y="438"/>
                  <a:pt x="14719" y="412"/>
                </a:cubicBezTo>
                <a:cubicBezTo>
                  <a:pt x="14591" y="438"/>
                  <a:pt x="14102" y="412"/>
                  <a:pt x="14153" y="438"/>
                </a:cubicBezTo>
                <a:close/>
                <a:moveTo>
                  <a:pt x="6382" y="566"/>
                </a:moveTo>
                <a:lnTo>
                  <a:pt x="6382" y="566"/>
                </a:lnTo>
                <a:cubicBezTo>
                  <a:pt x="4838" y="618"/>
                  <a:pt x="2934" y="644"/>
                  <a:pt x="1853" y="721"/>
                </a:cubicBezTo>
                <a:cubicBezTo>
                  <a:pt x="2162" y="695"/>
                  <a:pt x="2676" y="746"/>
                  <a:pt x="3012" y="721"/>
                </a:cubicBezTo>
                <a:cubicBezTo>
                  <a:pt x="2909" y="695"/>
                  <a:pt x="2703" y="721"/>
                  <a:pt x="2651" y="695"/>
                </a:cubicBezTo>
                <a:cubicBezTo>
                  <a:pt x="3063" y="695"/>
                  <a:pt x="3346" y="644"/>
                  <a:pt x="3758" y="644"/>
                </a:cubicBezTo>
                <a:cubicBezTo>
                  <a:pt x="3732" y="669"/>
                  <a:pt x="3268" y="669"/>
                  <a:pt x="3346" y="669"/>
                </a:cubicBezTo>
                <a:cubicBezTo>
                  <a:pt x="4066" y="669"/>
                  <a:pt x="4967" y="669"/>
                  <a:pt x="5353" y="618"/>
                </a:cubicBezTo>
                <a:cubicBezTo>
                  <a:pt x="6460" y="618"/>
                  <a:pt x="7438" y="566"/>
                  <a:pt x="8544" y="515"/>
                </a:cubicBezTo>
                <a:cubicBezTo>
                  <a:pt x="8364" y="515"/>
                  <a:pt x="8184" y="541"/>
                  <a:pt x="8029" y="515"/>
                </a:cubicBezTo>
                <a:cubicBezTo>
                  <a:pt x="8158" y="515"/>
                  <a:pt x="8415" y="515"/>
                  <a:pt x="8441" y="489"/>
                </a:cubicBezTo>
                <a:cubicBezTo>
                  <a:pt x="7747" y="515"/>
                  <a:pt x="6691" y="566"/>
                  <a:pt x="6279" y="592"/>
                </a:cubicBezTo>
                <a:cubicBezTo>
                  <a:pt x="6331" y="592"/>
                  <a:pt x="6382" y="592"/>
                  <a:pt x="6382" y="566"/>
                </a:cubicBezTo>
                <a:close/>
                <a:moveTo>
                  <a:pt x="7850" y="541"/>
                </a:moveTo>
                <a:lnTo>
                  <a:pt x="7850" y="541"/>
                </a:lnTo>
                <a:cubicBezTo>
                  <a:pt x="7695" y="541"/>
                  <a:pt x="7463" y="566"/>
                  <a:pt x="7283" y="566"/>
                </a:cubicBezTo>
                <a:cubicBezTo>
                  <a:pt x="7386" y="541"/>
                  <a:pt x="7669" y="541"/>
                  <a:pt x="7850" y="54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</a:defRPr>
            </a:lvl9pPr>
          </a:lstStyle>
          <a:p>
            <a:pPr eaLnBrk="1" hangingPunct="1">
              <a:defRPr/>
            </a:pPr>
            <a:r>
              <a:rPr lang="en-US" altLang="en-US"/>
              <a:t> </a:t>
            </a:r>
          </a:p>
        </p:txBody>
      </p:sp>
      <p:sp>
        <p:nvSpPr>
          <p:cNvPr id="8" name="BlokTextu 7"/>
          <p:cNvSpPr txBox="1"/>
          <p:nvPr/>
        </p:nvSpPr>
        <p:spPr>
          <a:xfrm>
            <a:off x="0" y="6346732"/>
            <a:ext cx="488306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Q1. Do akej miery sú pre Vás osobne atraktívne nasledujúce športy z pohľadu diváka?</a:t>
            </a:r>
          </a:p>
          <a:p>
            <a:r>
              <a:rPr lang="sk-SK" sz="1000" dirty="0">
                <a:solidFill>
                  <a:srgbClr val="002060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 = 1 218 (celá vzorka)</a:t>
            </a:r>
            <a:endParaRPr lang="sk-SK" sz="1000" dirty="0">
              <a:solidFill>
                <a:schemeClr val="tx2"/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  <a:p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v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  <a:r>
              <a:rPr lang="en-US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%</a:t>
            </a:r>
            <a:r>
              <a:rPr lang="sk-SK" sz="1000" dirty="0">
                <a:solidFill>
                  <a:schemeClr val="tx2"/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</a:t>
            </a:r>
          </a:p>
        </p:txBody>
      </p:sp>
      <p:sp>
        <p:nvSpPr>
          <p:cNvPr id="9" name="BlokTextu 8"/>
          <p:cNvSpPr txBox="1"/>
          <p:nvPr/>
        </p:nvSpPr>
        <p:spPr>
          <a:xfrm>
            <a:off x="463608" y="1165343"/>
            <a:ext cx="60144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sk-SK" sz="120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26-50</a:t>
            </a:r>
          </a:p>
        </p:txBody>
      </p:sp>
    </p:spTree>
    <p:extLst>
      <p:ext uri="{BB962C8B-B14F-4D97-AF65-F5344CB8AC3E}">
        <p14:creationId xmlns:p14="http://schemas.microsoft.com/office/powerpoint/2010/main" val="372105442"/>
      </p:ext>
    </p:extLst>
  </p:cSld>
  <p:clrMapOvr>
    <a:masterClrMapping/>
  </p:clrMapOvr>
</p:sld>
</file>

<file path=ppt/theme/theme1.xml><?xml version="1.0" encoding="utf-8"?>
<a:theme xmlns:a="http://schemas.openxmlformats.org/drawingml/2006/main" name="Actly">
  <a:themeElements>
    <a:clrScheme name="Actly">
      <a:dk1>
        <a:srgbClr val="282463"/>
      </a:dk1>
      <a:lt1>
        <a:srgbClr val="FFFFFF"/>
      </a:lt1>
      <a:dk2>
        <a:srgbClr val="282564"/>
      </a:dk2>
      <a:lt2>
        <a:srgbClr val="FEFFFF"/>
      </a:lt2>
      <a:accent1>
        <a:srgbClr val="282564"/>
      </a:accent1>
      <a:accent2>
        <a:srgbClr val="E13377"/>
      </a:accent2>
      <a:accent3>
        <a:srgbClr val="49AADA"/>
      </a:accent3>
      <a:accent4>
        <a:srgbClr val="EFCE03"/>
      </a:accent4>
      <a:accent5>
        <a:srgbClr val="6C973F"/>
      </a:accent5>
      <a:accent6>
        <a:srgbClr val="941651"/>
      </a:accent6>
      <a:hlink>
        <a:srgbClr val="282564"/>
      </a:hlink>
      <a:folHlink>
        <a:srgbClr val="282564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ctly_Template_3.0" id="{CA69B8F3-7D81-8846-ADA0-4AC269B5A30A}" vid="{78610C8D-1632-D64E-AEC1-4064A8D9B0DC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0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1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2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3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4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5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6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7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8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9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8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9.xml><?xml version="1.0" encoding="utf-8"?>
<a:themeOverride xmlns:a="http://schemas.openxmlformats.org/drawingml/2006/main">
  <a:clrScheme name="Actly">
    <a:dk1>
      <a:srgbClr val="282463"/>
    </a:dk1>
    <a:lt1>
      <a:srgbClr val="FFFFFF"/>
    </a:lt1>
    <a:dk2>
      <a:srgbClr val="282564"/>
    </a:dk2>
    <a:lt2>
      <a:srgbClr val="FEFFFF"/>
    </a:lt2>
    <a:accent1>
      <a:srgbClr val="282564"/>
    </a:accent1>
    <a:accent2>
      <a:srgbClr val="E13377"/>
    </a:accent2>
    <a:accent3>
      <a:srgbClr val="49AADA"/>
    </a:accent3>
    <a:accent4>
      <a:srgbClr val="EFCE03"/>
    </a:accent4>
    <a:accent5>
      <a:srgbClr val="6C973F"/>
    </a:accent5>
    <a:accent6>
      <a:srgbClr val="941651"/>
    </a:accent6>
    <a:hlink>
      <a:srgbClr val="282564"/>
    </a:hlink>
    <a:folHlink>
      <a:srgbClr val="282564"/>
    </a:folHlink>
  </a:clrScheme>
  <a:fontScheme name="Office">
    <a:majorFont>
      <a:latin typeface="Calibri Light" panose="020F0302020204030204"/>
      <a:ea typeface=""/>
      <a:cs typeface=""/>
      <a:font script="Jpan" typeface="Yu Gothic Light"/>
      <a:font script="Hang" typeface="맑은 고딕"/>
      <a:font script="Hans" typeface="DengXian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Yu Gothic"/>
      <a:font script="Hang" typeface="맑은 고딕"/>
      <a:font script="Hans" typeface="DengXian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Actly_Template_3.0</Template>
  <TotalTime>35813</TotalTime>
  <Words>12409</Words>
  <Application>Microsoft Office PowerPoint</Application>
  <PresentationFormat>Širokouhlá</PresentationFormat>
  <Paragraphs>10800</Paragraphs>
  <Slides>49</Slides>
  <Notes>0</Notes>
  <HiddenSlides>0</HiddenSlides>
  <MMClips>0</MMClips>
  <ScaleCrop>false</ScaleCrop>
  <HeadingPairs>
    <vt:vector size="6" baseType="variant">
      <vt:variant>
        <vt:lpstr>Použité písma</vt:lpstr>
      </vt:variant>
      <vt:variant>
        <vt:i4>5</vt:i4>
      </vt:variant>
      <vt:variant>
        <vt:lpstr>Motív</vt:lpstr>
      </vt:variant>
      <vt:variant>
        <vt:i4>1</vt:i4>
      </vt:variant>
      <vt:variant>
        <vt:lpstr>Nadpisy snímok</vt:lpstr>
      </vt:variant>
      <vt:variant>
        <vt:i4>49</vt:i4>
      </vt:variant>
    </vt:vector>
  </HeadingPairs>
  <TitlesOfParts>
    <vt:vector size="55" baseType="lpstr">
      <vt:lpstr>Arial</vt:lpstr>
      <vt:lpstr>Calibri</vt:lpstr>
      <vt:lpstr>Lato</vt:lpstr>
      <vt:lpstr>Lato Heavy</vt:lpstr>
      <vt:lpstr>Lato Light</vt:lpstr>
      <vt:lpstr>Actly</vt:lpstr>
      <vt:lpstr>Popularita športu na Slovensku</vt:lpstr>
      <vt:lpstr>Obsah</vt:lpstr>
      <vt:lpstr>O projekte</vt:lpstr>
      <vt:lpstr>Dizajn prieskumu</vt:lpstr>
      <vt:lpstr>Štruktúra vzorky 1/2</vt:lpstr>
      <vt:lpstr>Štruktúra vzorky 2/2</vt:lpstr>
      <vt:lpstr>Znalosť športu</vt:lpstr>
      <vt:lpstr>Znalosť športu 1/4</vt:lpstr>
      <vt:lpstr>Znalosť športu 2/4</vt:lpstr>
      <vt:lpstr>Znalosť športu 3/4</vt:lpstr>
      <vt:lpstr>Znalosť športu 4/4</vt:lpstr>
      <vt:lpstr>Atraktivita športov z pohľadu  diváka</vt:lpstr>
      <vt:lpstr>Atraktivita športov – diváci 1/4</vt:lpstr>
      <vt:lpstr>Atraktivita športov – triedenie 1/4</vt:lpstr>
      <vt:lpstr>Atraktivita športov – diváci 2/4</vt:lpstr>
      <vt:lpstr>Atraktivita športov – triedenie 2/4</vt:lpstr>
      <vt:lpstr>Atraktivita športov – diváci 3/4</vt:lpstr>
      <vt:lpstr>Atraktivita športov – triedenie 3/4</vt:lpstr>
      <vt:lpstr>Atraktivita športov – diváci 4/4</vt:lpstr>
      <vt:lpstr>Atraktivita športov – triedenie 4/4</vt:lpstr>
      <vt:lpstr>Atraktivita športov z pohľadu aktívneho športovca</vt:lpstr>
      <vt:lpstr>Atraktivita športov – športovci 1/4</vt:lpstr>
      <vt:lpstr>Atraktivita športov – triedenie 1/4</vt:lpstr>
      <vt:lpstr>Atraktivita športov – športovci 2/4</vt:lpstr>
      <vt:lpstr>Atraktivita športov – triedenie 2/4</vt:lpstr>
      <vt:lpstr>Atraktivita športov – športovci 3/4</vt:lpstr>
      <vt:lpstr>Atraktivita športov – triedenie 3/4</vt:lpstr>
      <vt:lpstr>Atraktivita športov – športovci 4/4</vt:lpstr>
      <vt:lpstr>Atraktivita športov – triedenie 4/4</vt:lpstr>
      <vt:lpstr>Odporúčané športy pre deti</vt:lpstr>
      <vt:lpstr>Odporúčané športy pre deti 1/4</vt:lpstr>
      <vt:lpstr>Odporúčané športy – triedenie 1/4</vt:lpstr>
      <vt:lpstr>Odporúčané športy pre deti 2/4</vt:lpstr>
      <vt:lpstr>Odporúčané športy – triedenie 2/4</vt:lpstr>
      <vt:lpstr>Odporúčané športy pre deti 3/4</vt:lpstr>
      <vt:lpstr>Odporúčané športy – triedenie 3/4</vt:lpstr>
      <vt:lpstr>Odporúčané športy pre deti 4/4</vt:lpstr>
      <vt:lpstr>Odporúčané športy – triedenie 4/4</vt:lpstr>
      <vt:lpstr>Podpora športov z daní</vt:lpstr>
      <vt:lpstr>Podpora športov z daní 1/2</vt:lpstr>
      <vt:lpstr>Podpora športov z daní 2/2</vt:lpstr>
      <vt:lpstr>Podpora športov z daní – triedenie 1/4</vt:lpstr>
      <vt:lpstr>Podpora športov z daní – triedenie 2/4</vt:lpstr>
      <vt:lpstr>Podpora športov z daní – triedenie 3/4</vt:lpstr>
      <vt:lpstr>Podpora športov z daní – triedenie 4/4</vt:lpstr>
      <vt:lpstr>Súhrnné porovnanie</vt:lpstr>
      <vt:lpstr>Prezentácia programu PowerPoint</vt:lpstr>
      <vt:lpstr>Prezentácia programu PowerPoint</vt:lpstr>
      <vt:lpstr>Prezentácia programu PowerPoint</vt:lpstr>
    </vt:vector>
  </TitlesOfParts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Lorem ipsum dolor sit amet, consectetur adipiscing elit, sed do eiusmod tempor incididunt.</dc:title>
  <dc:creator>Robo</dc:creator>
  <cp:lastModifiedBy>Karaba Igor</cp:lastModifiedBy>
  <cp:revision>1580</cp:revision>
  <cp:lastPrinted>2016-12-18T16:03:59Z</cp:lastPrinted>
  <dcterms:created xsi:type="dcterms:W3CDTF">2016-10-07T07:39:44Z</dcterms:created>
  <dcterms:modified xsi:type="dcterms:W3CDTF">2018-08-30T07:12:25Z</dcterms:modified>
</cp:coreProperties>
</file>