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464" r:id="rId5"/>
    <p:sldId id="643" r:id="rId6"/>
    <p:sldId id="756" r:id="rId7"/>
    <p:sldId id="823" r:id="rId8"/>
    <p:sldId id="824" r:id="rId9"/>
    <p:sldId id="792" r:id="rId10"/>
    <p:sldId id="826" r:id="rId11"/>
    <p:sldId id="829" r:id="rId12"/>
    <p:sldId id="788" r:id="rId13"/>
    <p:sldId id="793" r:id="rId14"/>
    <p:sldId id="729" r:id="rId15"/>
    <p:sldId id="734" r:id="rId16"/>
    <p:sldId id="631" r:id="rId17"/>
    <p:sldId id="791" r:id="rId18"/>
    <p:sldId id="727" r:id="rId19"/>
    <p:sldId id="827" r:id="rId20"/>
    <p:sldId id="764" r:id="rId21"/>
    <p:sldId id="790" r:id="rId22"/>
    <p:sldId id="784" r:id="rId23"/>
    <p:sldId id="477" r:id="rId24"/>
    <p:sldId id="789" r:id="rId25"/>
    <p:sldId id="732" r:id="rId26"/>
    <p:sldId id="577" r:id="rId27"/>
    <p:sldId id="795" r:id="rId28"/>
    <p:sldId id="802" r:id="rId29"/>
    <p:sldId id="798" r:id="rId30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sková Denisa" initials="BD" lastIdx="1" clrIdx="0">
    <p:extLst>
      <p:ext uri="{19B8F6BF-5375-455C-9EA6-DF929625EA0E}">
        <p15:presenceInfo xmlns:p15="http://schemas.microsoft.com/office/powerpoint/2012/main" userId="S-1-5-21-1537444562-954076699-2316396334-16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900" autoAdjust="0"/>
  </p:normalViewPr>
  <p:slideViewPr>
    <p:cSldViewPr snapToGrid="0">
      <p:cViewPr varScale="1">
        <p:scale>
          <a:sx n="101" d="100"/>
          <a:sy n="101" d="100"/>
        </p:scale>
        <p:origin x="8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jdúková Viera" userId="5ab3e67b-8667-433d-b264-b65c494da6d6" providerId="ADAL" clId="{6BE1483F-80DC-43D8-9BA3-181121E35AD8}"/>
    <pc:docChg chg="undo custSel addSld delSld modSld">
      <pc:chgData name="Hajdúková Viera" userId="5ab3e67b-8667-433d-b264-b65c494da6d6" providerId="ADAL" clId="{6BE1483F-80DC-43D8-9BA3-181121E35AD8}" dt="2026-05-06T07:35:32.635" v="5018" actId="47"/>
      <pc:docMkLst>
        <pc:docMk/>
      </pc:docMkLst>
      <pc:sldChg chg="delSp modSp add del mod">
        <pc:chgData name="Hajdúková Viera" userId="5ab3e67b-8667-433d-b264-b65c494da6d6" providerId="ADAL" clId="{6BE1483F-80DC-43D8-9BA3-181121E35AD8}" dt="2026-05-06T07:35:32.635" v="5018" actId="47"/>
        <pc:sldMkLst>
          <pc:docMk/>
          <pc:sldMk cId="2036009832" sldId="270"/>
        </pc:sldMkLst>
      </pc:sldChg>
      <pc:sldChg chg="modSp add del mod">
        <pc:chgData name="Hajdúková Viera" userId="5ab3e67b-8667-433d-b264-b65c494da6d6" providerId="ADAL" clId="{6BE1483F-80DC-43D8-9BA3-181121E35AD8}" dt="2026-05-06T07:35:32.635" v="5018" actId="47"/>
        <pc:sldMkLst>
          <pc:docMk/>
          <pc:sldMk cId="803908739" sldId="383"/>
        </pc:sldMkLst>
      </pc:sldChg>
      <pc:sldChg chg="addSp delSp modSp mod">
        <pc:chgData name="Hajdúková Viera" userId="5ab3e67b-8667-433d-b264-b65c494da6d6" providerId="ADAL" clId="{6BE1483F-80DC-43D8-9BA3-181121E35AD8}" dt="2026-04-28T09:39:54.041" v="4126" actId="207"/>
        <pc:sldMkLst>
          <pc:docMk/>
          <pc:sldMk cId="3642073005" sldId="464"/>
        </pc:sldMkLst>
        <pc:spChg chg="mod">
          <ac:chgData name="Hajdúková Viera" userId="5ab3e67b-8667-433d-b264-b65c494da6d6" providerId="ADAL" clId="{6BE1483F-80DC-43D8-9BA3-181121E35AD8}" dt="2026-04-28T09:39:46.853" v="4125" actId="207"/>
          <ac:spMkLst>
            <pc:docMk/>
            <pc:sldMk cId="3642073005" sldId="464"/>
            <ac:spMk id="13" creationId="{00000000-0000-0000-0000-000000000000}"/>
          </ac:spMkLst>
        </pc:spChg>
        <pc:spChg chg="mod">
          <ac:chgData name="Hajdúková Viera" userId="5ab3e67b-8667-433d-b264-b65c494da6d6" providerId="ADAL" clId="{6BE1483F-80DC-43D8-9BA3-181121E35AD8}" dt="2026-04-28T09:39:54.041" v="4126" actId="207"/>
          <ac:spMkLst>
            <pc:docMk/>
            <pc:sldMk cId="3642073005" sldId="464"/>
            <ac:spMk id="21" creationId="{0AB1DD40-9939-3F59-0D93-68622DD33BFE}"/>
          </ac:spMkLst>
        </pc:spChg>
        <pc:picChg chg="add mod">
          <ac:chgData name="Hajdúková Viera" userId="5ab3e67b-8667-433d-b264-b65c494da6d6" providerId="ADAL" clId="{6BE1483F-80DC-43D8-9BA3-181121E35AD8}" dt="2026-04-27T13:51:27.056" v="2175" actId="1076"/>
          <ac:picMkLst>
            <pc:docMk/>
            <pc:sldMk cId="3642073005" sldId="464"/>
            <ac:picMk id="3" creationId="{528D523D-02F1-9AD0-CC09-AC54974F2D48}"/>
          </ac:picMkLst>
        </pc:picChg>
      </pc:sldChg>
      <pc:sldChg chg="modSp add mod">
        <pc:chgData name="Hajdúková Viera" userId="5ab3e67b-8667-433d-b264-b65c494da6d6" providerId="ADAL" clId="{6BE1483F-80DC-43D8-9BA3-181121E35AD8}" dt="2026-04-28T09:00:17.920" v="3620" actId="207"/>
        <pc:sldMkLst>
          <pc:docMk/>
          <pc:sldMk cId="1924464324" sldId="477"/>
        </pc:sldMkLst>
        <pc:spChg chg="mod">
          <ac:chgData name="Hajdúková Viera" userId="5ab3e67b-8667-433d-b264-b65c494da6d6" providerId="ADAL" clId="{6BE1483F-80DC-43D8-9BA3-181121E35AD8}" dt="2026-04-28T08:58:16.982" v="3613" actId="207"/>
          <ac:spMkLst>
            <pc:docMk/>
            <pc:sldMk cId="1924464324" sldId="477"/>
            <ac:spMk id="9" creationId="{EA46C09B-385A-4BB4-A199-4B93582A89F7}"/>
          </ac:spMkLst>
        </pc:spChg>
        <pc:graphicFrameChg chg="mod">
          <ac:chgData name="Hajdúková Viera" userId="5ab3e67b-8667-433d-b264-b65c494da6d6" providerId="ADAL" clId="{6BE1483F-80DC-43D8-9BA3-181121E35AD8}" dt="2026-04-28T09:00:17.920" v="3620" actId="207"/>
          <ac:graphicFrameMkLst>
            <pc:docMk/>
            <pc:sldMk cId="1924464324" sldId="477"/>
            <ac:graphicFrameMk id="11" creationId="{AB4DA118-8506-4C09-935C-58AA2546043C}"/>
          </ac:graphicFrameMkLst>
        </pc:graphicFrameChg>
      </pc:sldChg>
      <pc:sldChg chg="modSp del mod">
        <pc:chgData name="Hajdúková Viera" userId="5ab3e67b-8667-433d-b264-b65c494da6d6" providerId="ADAL" clId="{6BE1483F-80DC-43D8-9BA3-181121E35AD8}" dt="2026-05-06T07:35:32.635" v="5018" actId="47"/>
        <pc:sldMkLst>
          <pc:docMk/>
          <pc:sldMk cId="2318831723" sldId="568"/>
        </pc:sldMkLst>
      </pc:sldChg>
      <pc:sldChg chg="modSp add del mod">
        <pc:chgData name="Hajdúková Viera" userId="5ab3e67b-8667-433d-b264-b65c494da6d6" providerId="ADAL" clId="{6BE1483F-80DC-43D8-9BA3-181121E35AD8}" dt="2026-05-06T07:35:32.635" v="5018" actId="47"/>
        <pc:sldMkLst>
          <pc:docMk/>
          <pc:sldMk cId="2062945422" sldId="634"/>
        </pc:sldMkLst>
      </pc:sldChg>
      <pc:sldChg chg="modSp mod">
        <pc:chgData name="Hajdúková Viera" userId="5ab3e67b-8667-433d-b264-b65c494da6d6" providerId="ADAL" clId="{6BE1483F-80DC-43D8-9BA3-181121E35AD8}" dt="2026-04-28T12:16:18.602" v="4370" actId="20577"/>
        <pc:sldMkLst>
          <pc:docMk/>
          <pc:sldMk cId="4235072895" sldId="643"/>
        </pc:sldMkLst>
        <pc:graphicFrameChg chg="mod modGraphic">
          <ac:chgData name="Hajdúková Viera" userId="5ab3e67b-8667-433d-b264-b65c494da6d6" providerId="ADAL" clId="{6BE1483F-80DC-43D8-9BA3-181121E35AD8}" dt="2026-04-28T12:16:18.602" v="4370" actId="20577"/>
          <ac:graphicFrameMkLst>
            <pc:docMk/>
            <pc:sldMk cId="4235072895" sldId="643"/>
            <ac:graphicFrameMk id="7" creationId="{280D5656-F117-4D8F-B04D-7D39BEB123C9}"/>
          </ac:graphicFrameMkLst>
        </pc:graphicFrameChg>
      </pc:sldChg>
      <pc:sldChg chg="delSp modSp mod">
        <pc:chgData name="Hajdúková Viera" userId="5ab3e67b-8667-433d-b264-b65c494da6d6" providerId="ADAL" clId="{6BE1483F-80DC-43D8-9BA3-181121E35AD8}" dt="2026-04-28T08:06:08.047" v="3311" actId="20577"/>
        <pc:sldMkLst>
          <pc:docMk/>
          <pc:sldMk cId="1183224912" sldId="727"/>
        </pc:sldMkLst>
        <pc:spChg chg="mod">
          <ac:chgData name="Hajdúková Viera" userId="5ab3e67b-8667-433d-b264-b65c494da6d6" providerId="ADAL" clId="{6BE1483F-80DC-43D8-9BA3-181121E35AD8}" dt="2026-04-28T08:06:08.047" v="3311" actId="20577"/>
          <ac:spMkLst>
            <pc:docMk/>
            <pc:sldMk cId="1183224912" sldId="727"/>
            <ac:spMk id="3" creationId="{9C9B5B3F-C021-4460-BB69-585768599056}"/>
          </ac:spMkLst>
        </pc:spChg>
        <pc:spChg chg="mod">
          <ac:chgData name="Hajdúková Viera" userId="5ab3e67b-8667-433d-b264-b65c494da6d6" providerId="ADAL" clId="{6BE1483F-80DC-43D8-9BA3-181121E35AD8}" dt="2026-04-28T08:03:13.092" v="3288" actId="20577"/>
          <ac:spMkLst>
            <pc:docMk/>
            <pc:sldMk cId="1183224912" sldId="727"/>
            <ac:spMk id="5" creationId="{44886D65-EE8D-42BB-99D6-C16FC70059A7}"/>
          </ac:spMkLst>
        </pc:spChg>
        <pc:spChg chg="mod">
          <ac:chgData name="Hajdúková Viera" userId="5ab3e67b-8667-433d-b264-b65c494da6d6" providerId="ADAL" clId="{6BE1483F-80DC-43D8-9BA3-181121E35AD8}" dt="2026-04-14T19:03:08.894" v="690" actId="1076"/>
          <ac:spMkLst>
            <pc:docMk/>
            <pc:sldMk cId="1183224912" sldId="727"/>
            <ac:spMk id="7" creationId="{9696AD3F-B9A0-4AED-B0CF-B56E9DB30A7D}"/>
          </ac:spMkLst>
        </pc:spChg>
      </pc:sldChg>
      <pc:sldChg chg="modSp mod">
        <pc:chgData name="Hajdúková Viera" userId="5ab3e67b-8667-433d-b264-b65c494da6d6" providerId="ADAL" clId="{6BE1483F-80DC-43D8-9BA3-181121E35AD8}" dt="2026-04-14T18:47:05.735" v="487" actId="14100"/>
        <pc:sldMkLst>
          <pc:docMk/>
          <pc:sldMk cId="2498126501" sldId="729"/>
        </pc:sldMkLst>
        <pc:spChg chg="mod">
          <ac:chgData name="Hajdúková Viera" userId="5ab3e67b-8667-433d-b264-b65c494da6d6" providerId="ADAL" clId="{6BE1483F-80DC-43D8-9BA3-181121E35AD8}" dt="2026-04-14T18:47:05.735" v="487" actId="14100"/>
          <ac:spMkLst>
            <pc:docMk/>
            <pc:sldMk cId="2498126501" sldId="729"/>
            <ac:spMk id="6" creationId="{9A2D87E9-8E15-4E8F-961A-DE2500071A3F}"/>
          </ac:spMkLst>
        </pc:spChg>
      </pc:sldChg>
      <pc:sldChg chg="modSp add del mod">
        <pc:chgData name="Hajdúková Viera" userId="5ab3e67b-8667-433d-b264-b65c494da6d6" providerId="ADAL" clId="{6BE1483F-80DC-43D8-9BA3-181121E35AD8}" dt="2026-05-06T07:35:32.635" v="5018" actId="47"/>
        <pc:sldMkLst>
          <pc:docMk/>
          <pc:sldMk cId="4113086189" sldId="731"/>
        </pc:sldMkLst>
      </pc:sldChg>
      <pc:sldChg chg="modSp mod">
        <pc:chgData name="Hajdúková Viera" userId="5ab3e67b-8667-433d-b264-b65c494da6d6" providerId="ADAL" clId="{6BE1483F-80DC-43D8-9BA3-181121E35AD8}" dt="2026-04-28T12:24:35.441" v="4416" actId="20577"/>
        <pc:sldMkLst>
          <pc:docMk/>
          <pc:sldMk cId="72226547" sldId="732"/>
        </pc:sldMkLst>
        <pc:spChg chg="mod">
          <ac:chgData name="Hajdúková Viera" userId="5ab3e67b-8667-433d-b264-b65c494da6d6" providerId="ADAL" clId="{6BE1483F-80DC-43D8-9BA3-181121E35AD8}" dt="2026-04-14T19:18:28.446" v="854" actId="20577"/>
          <ac:spMkLst>
            <pc:docMk/>
            <pc:sldMk cId="72226547" sldId="732"/>
            <ac:spMk id="5" creationId="{B632A471-F172-4881-897F-2127D9A2F478}"/>
          </ac:spMkLst>
        </pc:spChg>
        <pc:spChg chg="mod">
          <ac:chgData name="Hajdúková Viera" userId="5ab3e67b-8667-433d-b264-b65c494da6d6" providerId="ADAL" clId="{6BE1483F-80DC-43D8-9BA3-181121E35AD8}" dt="2026-04-28T12:24:35.441" v="4416" actId="20577"/>
          <ac:spMkLst>
            <pc:docMk/>
            <pc:sldMk cId="72226547" sldId="732"/>
            <ac:spMk id="6" creationId="{9A2D87E9-8E15-4E8F-961A-DE2500071A3F}"/>
          </ac:spMkLst>
        </pc:spChg>
      </pc:sldChg>
      <pc:sldChg chg="modSp mod">
        <pc:chgData name="Hajdúková Viera" userId="5ab3e67b-8667-433d-b264-b65c494da6d6" providerId="ADAL" clId="{6BE1483F-80DC-43D8-9BA3-181121E35AD8}" dt="2026-04-27T14:23:12.438" v="3178" actId="6549"/>
        <pc:sldMkLst>
          <pc:docMk/>
          <pc:sldMk cId="1687900073" sldId="734"/>
        </pc:sldMkLst>
        <pc:spChg chg="mod">
          <ac:chgData name="Hajdúková Viera" userId="5ab3e67b-8667-433d-b264-b65c494da6d6" providerId="ADAL" clId="{6BE1483F-80DC-43D8-9BA3-181121E35AD8}" dt="2026-04-27T14:23:12.438" v="3178" actId="6549"/>
          <ac:spMkLst>
            <pc:docMk/>
            <pc:sldMk cId="1687900073" sldId="734"/>
            <ac:spMk id="5" creationId="{B632A471-F172-4881-897F-2127D9A2F478}"/>
          </ac:spMkLst>
        </pc:spChg>
        <pc:spChg chg="mod">
          <ac:chgData name="Hajdúková Viera" userId="5ab3e67b-8667-433d-b264-b65c494da6d6" providerId="ADAL" clId="{6BE1483F-80DC-43D8-9BA3-181121E35AD8}" dt="2026-04-27T14:12:35.273" v="2562" actId="207"/>
          <ac:spMkLst>
            <pc:docMk/>
            <pc:sldMk cId="1687900073" sldId="734"/>
            <ac:spMk id="6" creationId="{9A2D87E9-8E15-4E8F-961A-DE2500071A3F}"/>
          </ac:spMkLst>
        </pc:spChg>
      </pc:sldChg>
      <pc:sldChg chg="del">
        <pc:chgData name="Hajdúková Viera" userId="5ab3e67b-8667-433d-b264-b65c494da6d6" providerId="ADAL" clId="{6BE1483F-80DC-43D8-9BA3-181121E35AD8}" dt="2026-05-06T07:35:32.635" v="5018" actId="47"/>
        <pc:sldMkLst>
          <pc:docMk/>
          <pc:sldMk cId="1708882608" sldId="736"/>
        </pc:sldMkLst>
      </pc:sldChg>
      <pc:sldChg chg="modSp del mod">
        <pc:chgData name="Hajdúková Viera" userId="5ab3e67b-8667-433d-b264-b65c494da6d6" providerId="ADAL" clId="{6BE1483F-80DC-43D8-9BA3-181121E35AD8}" dt="2026-05-06T07:35:32.635" v="5018" actId="47"/>
        <pc:sldMkLst>
          <pc:docMk/>
          <pc:sldMk cId="939845683" sldId="737"/>
        </pc:sldMkLst>
      </pc:sldChg>
      <pc:sldChg chg="del">
        <pc:chgData name="Hajdúková Viera" userId="5ab3e67b-8667-433d-b264-b65c494da6d6" providerId="ADAL" clId="{6BE1483F-80DC-43D8-9BA3-181121E35AD8}" dt="2026-05-06T07:35:32.635" v="5018" actId="47"/>
        <pc:sldMkLst>
          <pc:docMk/>
          <pc:sldMk cId="2020392004" sldId="745"/>
        </pc:sldMkLst>
      </pc:sldChg>
      <pc:sldChg chg="modSp mod">
        <pc:chgData name="Hajdúková Viera" userId="5ab3e67b-8667-433d-b264-b65c494da6d6" providerId="ADAL" clId="{6BE1483F-80DC-43D8-9BA3-181121E35AD8}" dt="2026-04-28T12:17:06.664" v="4377" actId="207"/>
        <pc:sldMkLst>
          <pc:docMk/>
          <pc:sldMk cId="2248428625" sldId="756"/>
        </pc:sldMkLst>
        <pc:spChg chg="mod">
          <ac:chgData name="Hajdúková Viera" userId="5ab3e67b-8667-433d-b264-b65c494da6d6" providerId="ADAL" clId="{6BE1483F-80DC-43D8-9BA3-181121E35AD8}" dt="2026-04-14T18:35:21.140" v="340" actId="20577"/>
          <ac:spMkLst>
            <pc:docMk/>
            <pc:sldMk cId="2248428625" sldId="756"/>
            <ac:spMk id="5" creationId="{B632A471-F172-4881-897F-2127D9A2F478}"/>
          </ac:spMkLst>
        </pc:spChg>
        <pc:spChg chg="mod">
          <ac:chgData name="Hajdúková Viera" userId="5ab3e67b-8667-433d-b264-b65c494da6d6" providerId="ADAL" clId="{6BE1483F-80DC-43D8-9BA3-181121E35AD8}" dt="2026-04-28T12:17:06.664" v="4377" actId="207"/>
          <ac:spMkLst>
            <pc:docMk/>
            <pc:sldMk cId="2248428625" sldId="756"/>
            <ac:spMk id="6" creationId="{9A2D87E9-8E15-4E8F-961A-DE2500071A3F}"/>
          </ac:spMkLst>
        </pc:spChg>
      </pc:sldChg>
      <pc:sldChg chg="del">
        <pc:chgData name="Hajdúková Viera" userId="5ab3e67b-8667-433d-b264-b65c494da6d6" providerId="ADAL" clId="{6BE1483F-80DC-43D8-9BA3-181121E35AD8}" dt="2026-05-06T07:35:32.635" v="5018" actId="47"/>
        <pc:sldMkLst>
          <pc:docMk/>
          <pc:sldMk cId="730740592" sldId="757"/>
        </pc:sldMkLst>
      </pc:sldChg>
      <pc:sldChg chg="addSp modSp mod">
        <pc:chgData name="Hajdúková Viera" userId="5ab3e67b-8667-433d-b264-b65c494da6d6" providerId="ADAL" clId="{6BE1483F-80DC-43D8-9BA3-181121E35AD8}" dt="2026-04-28T09:44:44.638" v="4227" actId="14100"/>
        <pc:sldMkLst>
          <pc:docMk/>
          <pc:sldMk cId="3316467592" sldId="764"/>
        </pc:sldMkLst>
        <pc:spChg chg="add mod">
          <ac:chgData name="Hajdúková Viera" userId="5ab3e67b-8667-433d-b264-b65c494da6d6" providerId="ADAL" clId="{6BE1483F-80DC-43D8-9BA3-181121E35AD8}" dt="2026-04-28T08:09:08.858" v="3416" actId="207"/>
          <ac:spMkLst>
            <pc:docMk/>
            <pc:sldMk cId="3316467592" sldId="764"/>
            <ac:spMk id="2" creationId="{AA7C4C2A-4897-50B5-1B25-6096BCC47590}"/>
          </ac:spMkLst>
        </pc:spChg>
        <pc:spChg chg="mod">
          <ac:chgData name="Hajdúková Viera" userId="5ab3e67b-8667-433d-b264-b65c494da6d6" providerId="ADAL" clId="{6BE1483F-80DC-43D8-9BA3-181121E35AD8}" dt="2026-04-27T14:24:13.276" v="3219" actId="20577"/>
          <ac:spMkLst>
            <pc:docMk/>
            <pc:sldMk cId="3316467592" sldId="764"/>
            <ac:spMk id="5" creationId="{B632A471-F172-4881-897F-2127D9A2F478}"/>
          </ac:spMkLst>
        </pc:spChg>
        <pc:spChg chg="mod">
          <ac:chgData name="Hajdúková Viera" userId="5ab3e67b-8667-433d-b264-b65c494da6d6" providerId="ADAL" clId="{6BE1483F-80DC-43D8-9BA3-181121E35AD8}" dt="2026-04-28T09:44:44.638" v="4227" actId="14100"/>
          <ac:spMkLst>
            <pc:docMk/>
            <pc:sldMk cId="3316467592" sldId="764"/>
            <ac:spMk id="6" creationId="{9A2D87E9-8E15-4E8F-961A-DE2500071A3F}"/>
          </ac:spMkLst>
        </pc:spChg>
        <pc:spChg chg="mod">
          <ac:chgData name="Hajdúková Viera" userId="5ab3e67b-8667-433d-b264-b65c494da6d6" providerId="ADAL" clId="{6BE1483F-80DC-43D8-9BA3-181121E35AD8}" dt="2026-04-28T09:44:38.953" v="4226" actId="1076"/>
          <ac:spMkLst>
            <pc:docMk/>
            <pc:sldMk cId="3316467592" sldId="764"/>
            <ac:spMk id="16" creationId="{600ECF8A-4EB0-4C1F-986C-311316F96068}"/>
          </ac:spMkLst>
        </pc:spChg>
        <pc:graphicFrameChg chg="mod modGraphic">
          <ac:chgData name="Hajdúková Viera" userId="5ab3e67b-8667-433d-b264-b65c494da6d6" providerId="ADAL" clId="{6BE1483F-80DC-43D8-9BA3-181121E35AD8}" dt="2026-04-28T08:08:32.510" v="3411"/>
          <ac:graphicFrameMkLst>
            <pc:docMk/>
            <pc:sldMk cId="3316467592" sldId="764"/>
            <ac:graphicFrameMk id="4" creationId="{B06A4554-2208-4881-8990-19C6C05852E2}"/>
          </ac:graphicFrameMkLst>
        </pc:graphicFrameChg>
      </pc:sldChg>
      <pc:sldChg chg="modSp mod">
        <pc:chgData name="Hajdúková Viera" userId="5ab3e67b-8667-433d-b264-b65c494da6d6" providerId="ADAL" clId="{6BE1483F-80DC-43D8-9BA3-181121E35AD8}" dt="2026-04-27T14:24:26.078" v="3221" actId="27636"/>
        <pc:sldMkLst>
          <pc:docMk/>
          <pc:sldMk cId="820264488" sldId="784"/>
        </pc:sldMkLst>
        <pc:spChg chg="mod">
          <ac:chgData name="Hajdúková Viera" userId="5ab3e67b-8667-433d-b264-b65c494da6d6" providerId="ADAL" clId="{6BE1483F-80DC-43D8-9BA3-181121E35AD8}" dt="2026-04-14T19:06:38.485" v="721" actId="113"/>
          <ac:spMkLst>
            <pc:docMk/>
            <pc:sldMk cId="820264488" sldId="784"/>
            <ac:spMk id="2" creationId="{4698D58A-0DC2-4C1F-8CE6-FF51E5892BC6}"/>
          </ac:spMkLst>
        </pc:spChg>
        <pc:spChg chg="mod">
          <ac:chgData name="Hajdúková Viera" userId="5ab3e67b-8667-433d-b264-b65c494da6d6" providerId="ADAL" clId="{6BE1483F-80DC-43D8-9BA3-181121E35AD8}" dt="2026-04-27T14:24:26.078" v="3221" actId="27636"/>
          <ac:spMkLst>
            <pc:docMk/>
            <pc:sldMk cId="820264488" sldId="784"/>
            <ac:spMk id="12" creationId="{4A6A9D31-8727-45B9-AEB1-ACFCB4C8C6E4}"/>
          </ac:spMkLst>
        </pc:spChg>
      </pc:sldChg>
      <pc:sldChg chg="addSp delSp modSp add mod">
        <pc:chgData name="Hajdúková Viera" userId="5ab3e67b-8667-433d-b264-b65c494da6d6" providerId="ADAL" clId="{6BE1483F-80DC-43D8-9BA3-181121E35AD8}" dt="2026-04-28T12:22:48.959" v="4408" actId="1076"/>
        <pc:sldMkLst>
          <pc:docMk/>
          <pc:sldMk cId="151392042" sldId="788"/>
        </pc:sldMkLst>
        <pc:spChg chg="mod">
          <ac:chgData name="Hajdúková Viera" userId="5ab3e67b-8667-433d-b264-b65c494da6d6" providerId="ADAL" clId="{6BE1483F-80DC-43D8-9BA3-181121E35AD8}" dt="2026-04-28T09:41:56.990" v="4171" actId="255"/>
          <ac:spMkLst>
            <pc:docMk/>
            <pc:sldMk cId="151392042" sldId="788"/>
            <ac:spMk id="5" creationId="{B632A471-F172-4881-897F-2127D9A2F478}"/>
          </ac:spMkLst>
        </pc:spChg>
        <pc:spChg chg="mod">
          <ac:chgData name="Hajdúková Viera" userId="5ab3e67b-8667-433d-b264-b65c494da6d6" providerId="ADAL" clId="{6BE1483F-80DC-43D8-9BA3-181121E35AD8}" dt="2026-04-28T09:43:30.498" v="4213" actId="113"/>
          <ac:spMkLst>
            <pc:docMk/>
            <pc:sldMk cId="151392042" sldId="788"/>
            <ac:spMk id="6" creationId="{9A2D87E9-8E15-4E8F-961A-DE2500071A3F}"/>
          </ac:spMkLst>
        </pc:spChg>
        <pc:picChg chg="add mod">
          <ac:chgData name="Hajdúková Viera" userId="5ab3e67b-8667-433d-b264-b65c494da6d6" providerId="ADAL" clId="{6BE1483F-80DC-43D8-9BA3-181121E35AD8}" dt="2026-04-28T12:22:48.959" v="4408" actId="1076"/>
          <ac:picMkLst>
            <pc:docMk/>
            <pc:sldMk cId="151392042" sldId="788"/>
            <ac:picMk id="3" creationId="{1B707840-611D-3EEB-3623-31193FE65BE9}"/>
          </ac:picMkLst>
        </pc:picChg>
      </pc:sldChg>
      <pc:sldChg chg="modSp add mod">
        <pc:chgData name="Hajdúková Viera" userId="5ab3e67b-8667-433d-b264-b65c494da6d6" providerId="ADAL" clId="{6BE1483F-80DC-43D8-9BA3-181121E35AD8}" dt="2026-04-14T19:15:52.560" v="830" actId="20577"/>
        <pc:sldMkLst>
          <pc:docMk/>
          <pc:sldMk cId="715903588" sldId="789"/>
        </pc:sldMkLst>
        <pc:spChg chg="mod">
          <ac:chgData name="Hajdúková Viera" userId="5ab3e67b-8667-433d-b264-b65c494da6d6" providerId="ADAL" clId="{6BE1483F-80DC-43D8-9BA3-181121E35AD8}" dt="2026-04-14T19:15:16.304" v="806" actId="207"/>
          <ac:spMkLst>
            <pc:docMk/>
            <pc:sldMk cId="715903588" sldId="789"/>
            <ac:spMk id="2" creationId="{899B3E31-F4D2-4853-9DD4-62CC4BE0DCD5}"/>
          </ac:spMkLst>
        </pc:spChg>
        <pc:spChg chg="mod">
          <ac:chgData name="Hajdúková Viera" userId="5ab3e67b-8667-433d-b264-b65c494da6d6" providerId="ADAL" clId="{6BE1483F-80DC-43D8-9BA3-181121E35AD8}" dt="2026-04-14T19:15:52.560" v="830" actId="20577"/>
          <ac:spMkLst>
            <pc:docMk/>
            <pc:sldMk cId="715903588" sldId="789"/>
            <ac:spMk id="3" creationId="{1B3B13F9-ABA5-47A7-B87B-82E1227A7ED0}"/>
          </ac:spMkLst>
        </pc:spChg>
      </pc:sldChg>
      <pc:sldChg chg="add">
        <pc:chgData name="Hajdúková Viera" userId="5ab3e67b-8667-433d-b264-b65c494da6d6" providerId="ADAL" clId="{6BE1483F-80DC-43D8-9BA3-181121E35AD8}" dt="2026-04-28T08:10:01.999" v="3418"/>
        <pc:sldMkLst>
          <pc:docMk/>
          <pc:sldMk cId="1200079947" sldId="790"/>
        </pc:sldMkLst>
      </pc:sldChg>
      <pc:sldChg chg="delSp modSp add mod">
        <pc:chgData name="Hajdúková Viera" userId="5ab3e67b-8667-433d-b264-b65c494da6d6" providerId="ADAL" clId="{6BE1483F-80DC-43D8-9BA3-181121E35AD8}" dt="2026-04-28T08:02:58.557" v="3275" actId="20577"/>
        <pc:sldMkLst>
          <pc:docMk/>
          <pc:sldMk cId="583882864" sldId="791"/>
        </pc:sldMkLst>
        <pc:spChg chg="mod">
          <ac:chgData name="Hajdúková Viera" userId="5ab3e67b-8667-433d-b264-b65c494da6d6" providerId="ADAL" clId="{6BE1483F-80DC-43D8-9BA3-181121E35AD8}" dt="2026-04-14T18:55:44.960" v="561" actId="20577"/>
          <ac:spMkLst>
            <pc:docMk/>
            <pc:sldMk cId="583882864" sldId="791"/>
            <ac:spMk id="2" creationId="{9CAD4723-AC3D-7BCA-4DCE-105C16E54F0C}"/>
          </ac:spMkLst>
        </pc:spChg>
        <pc:spChg chg="mod">
          <ac:chgData name="Hajdúková Viera" userId="5ab3e67b-8667-433d-b264-b65c494da6d6" providerId="ADAL" clId="{6BE1483F-80DC-43D8-9BA3-181121E35AD8}" dt="2026-04-28T08:02:58.557" v="3275" actId="20577"/>
          <ac:spMkLst>
            <pc:docMk/>
            <pc:sldMk cId="583882864" sldId="791"/>
            <ac:spMk id="5" creationId="{169F9CF6-526B-9683-931D-B0A418EF6FDE}"/>
          </ac:spMkLst>
        </pc:spChg>
        <pc:spChg chg="mod">
          <ac:chgData name="Hajdúková Viera" userId="5ab3e67b-8667-433d-b264-b65c494da6d6" providerId="ADAL" clId="{6BE1483F-80DC-43D8-9BA3-181121E35AD8}" dt="2026-04-14T18:56:27.759" v="564" actId="1076"/>
          <ac:spMkLst>
            <pc:docMk/>
            <pc:sldMk cId="583882864" sldId="791"/>
            <ac:spMk id="7" creationId="{B69E465D-375D-4790-ACAA-D2C4730CF58C}"/>
          </ac:spMkLst>
        </pc:spChg>
      </pc:sldChg>
      <pc:sldChg chg="modSp add mod">
        <pc:chgData name="Hajdúková Viera" userId="5ab3e67b-8667-433d-b264-b65c494da6d6" providerId="ADAL" clId="{6BE1483F-80DC-43D8-9BA3-181121E35AD8}" dt="2026-04-29T06:19:07.134" v="4729" actId="20577"/>
        <pc:sldMkLst>
          <pc:docMk/>
          <pc:sldMk cId="832807603" sldId="792"/>
        </pc:sldMkLst>
        <pc:spChg chg="mod">
          <ac:chgData name="Hajdúková Viera" userId="5ab3e67b-8667-433d-b264-b65c494da6d6" providerId="ADAL" clId="{6BE1483F-80DC-43D8-9BA3-181121E35AD8}" dt="2026-04-28T09:41:25.011" v="4146" actId="20577"/>
          <ac:spMkLst>
            <pc:docMk/>
            <pc:sldMk cId="832807603" sldId="792"/>
            <ac:spMk id="5" creationId="{B632A471-F172-4881-897F-2127D9A2F478}"/>
          </ac:spMkLst>
        </pc:spChg>
        <pc:spChg chg="mod">
          <ac:chgData name="Hajdúková Viera" userId="5ab3e67b-8667-433d-b264-b65c494da6d6" providerId="ADAL" clId="{6BE1483F-80DC-43D8-9BA3-181121E35AD8}" dt="2026-04-29T06:19:07.134" v="4729" actId="20577"/>
          <ac:spMkLst>
            <pc:docMk/>
            <pc:sldMk cId="832807603" sldId="792"/>
            <ac:spMk id="6" creationId="{9A2D87E9-8E15-4E8F-961A-DE2500071A3F}"/>
          </ac:spMkLst>
        </pc:spChg>
      </pc:sldChg>
      <pc:sldChg chg="modSp add mod">
        <pc:chgData name="Hajdúková Viera" userId="5ab3e67b-8667-433d-b264-b65c494da6d6" providerId="ADAL" clId="{6BE1483F-80DC-43D8-9BA3-181121E35AD8}" dt="2026-04-28T07:57:01.422" v="3232" actId="113"/>
        <pc:sldMkLst>
          <pc:docMk/>
          <pc:sldMk cId="2149130905" sldId="793"/>
        </pc:sldMkLst>
        <pc:spChg chg="mod">
          <ac:chgData name="Hajdúková Viera" userId="5ab3e67b-8667-433d-b264-b65c494da6d6" providerId="ADAL" clId="{6BE1483F-80DC-43D8-9BA3-181121E35AD8}" dt="2026-04-28T07:57:01.422" v="3232" actId="113"/>
          <ac:spMkLst>
            <pc:docMk/>
            <pc:sldMk cId="2149130905" sldId="793"/>
            <ac:spMk id="6" creationId="{9A2D87E9-8E15-4E8F-961A-DE2500071A3F}"/>
          </ac:spMkLst>
        </pc:spChg>
      </pc:sldChg>
      <pc:sldChg chg="del">
        <pc:chgData name="Hajdúková Viera" userId="5ab3e67b-8667-433d-b264-b65c494da6d6" providerId="ADAL" clId="{6BE1483F-80DC-43D8-9BA3-181121E35AD8}" dt="2026-05-06T07:35:32.635" v="5018" actId="47"/>
        <pc:sldMkLst>
          <pc:docMk/>
          <pc:sldMk cId="3147672337" sldId="794"/>
        </pc:sldMkLst>
      </pc:sldChg>
      <pc:sldChg chg="addSp delSp modSp mod modShow chgLayout">
        <pc:chgData name="Hajdúková Viera" userId="5ab3e67b-8667-433d-b264-b65c494da6d6" providerId="ADAL" clId="{6BE1483F-80DC-43D8-9BA3-181121E35AD8}" dt="2026-04-28T09:19:45.333" v="3858" actId="478"/>
        <pc:sldMkLst>
          <pc:docMk/>
          <pc:sldMk cId="2573924405" sldId="795"/>
        </pc:sldMkLst>
        <pc:spChg chg="mod ord">
          <ac:chgData name="Hajdúková Viera" userId="5ab3e67b-8667-433d-b264-b65c494da6d6" providerId="ADAL" clId="{6BE1483F-80DC-43D8-9BA3-181121E35AD8}" dt="2026-04-28T08:10:32.136" v="3419" actId="6264"/>
          <ac:spMkLst>
            <pc:docMk/>
            <pc:sldMk cId="2573924405" sldId="795"/>
            <ac:spMk id="4" creationId="{527DFA75-F4BB-8C0E-7B1B-841CBAA67690}"/>
          </ac:spMkLst>
        </pc:spChg>
      </pc:sldChg>
      <pc:sldChg chg="del">
        <pc:chgData name="Hajdúková Viera" userId="5ab3e67b-8667-433d-b264-b65c494da6d6" providerId="ADAL" clId="{6BE1483F-80DC-43D8-9BA3-181121E35AD8}" dt="2026-05-06T07:35:32.635" v="5018" actId="47"/>
        <pc:sldMkLst>
          <pc:docMk/>
          <pc:sldMk cId="4160509587" sldId="805"/>
        </pc:sldMkLst>
      </pc:sldChg>
      <pc:sldChg chg="del">
        <pc:chgData name="Hajdúková Viera" userId="5ab3e67b-8667-433d-b264-b65c494da6d6" providerId="ADAL" clId="{6BE1483F-80DC-43D8-9BA3-181121E35AD8}" dt="2026-05-06T07:35:32.635" v="5018" actId="47"/>
        <pc:sldMkLst>
          <pc:docMk/>
          <pc:sldMk cId="158950235" sldId="806"/>
        </pc:sldMkLst>
      </pc:sldChg>
      <pc:sldChg chg="addSp modSp add mod">
        <pc:chgData name="Hajdúková Viera" userId="5ab3e67b-8667-433d-b264-b65c494da6d6" providerId="ADAL" clId="{6BE1483F-80DC-43D8-9BA3-181121E35AD8}" dt="2026-04-29T06:18:23.076" v="4698" actId="20577"/>
        <pc:sldMkLst>
          <pc:docMk/>
          <pc:sldMk cId="3769508182" sldId="823"/>
        </pc:sldMkLst>
        <pc:spChg chg="add mod">
          <ac:chgData name="Hajdúková Viera" userId="5ab3e67b-8667-433d-b264-b65c494da6d6" providerId="ADAL" clId="{6BE1483F-80DC-43D8-9BA3-181121E35AD8}" dt="2026-04-27T13:55:50.107" v="2379"/>
          <ac:spMkLst>
            <pc:docMk/>
            <pc:sldMk cId="3769508182" sldId="823"/>
            <ac:spMk id="3" creationId="{8753B1EC-1AF7-6F7C-F94E-1494C928773D}"/>
          </ac:spMkLst>
        </pc:spChg>
        <pc:spChg chg="add mod">
          <ac:chgData name="Hajdúková Viera" userId="5ab3e67b-8667-433d-b264-b65c494da6d6" providerId="ADAL" clId="{6BE1483F-80DC-43D8-9BA3-181121E35AD8}" dt="2026-04-29T06:18:23.076" v="4698" actId="20577"/>
          <ac:spMkLst>
            <pc:docMk/>
            <pc:sldMk cId="3769508182" sldId="823"/>
            <ac:spMk id="4" creationId="{729E602C-826F-52B1-2FEB-4B73EE87E7B9}"/>
          </ac:spMkLst>
        </pc:spChg>
        <pc:spChg chg="mod">
          <ac:chgData name="Hajdúková Viera" userId="5ab3e67b-8667-433d-b264-b65c494da6d6" providerId="ADAL" clId="{6BE1483F-80DC-43D8-9BA3-181121E35AD8}" dt="2026-04-27T13:55:31.591" v="2377" actId="6549"/>
          <ac:spMkLst>
            <pc:docMk/>
            <pc:sldMk cId="3769508182" sldId="823"/>
            <ac:spMk id="5" creationId="{739765F8-B9E9-C479-E998-CFF9BB757F64}"/>
          </ac:spMkLst>
        </pc:spChg>
        <pc:spChg chg="mod">
          <ac:chgData name="Hajdúková Viera" userId="5ab3e67b-8667-433d-b264-b65c494da6d6" providerId="ADAL" clId="{6BE1483F-80DC-43D8-9BA3-181121E35AD8}" dt="2026-04-29T06:15:51.971" v="4670" actId="14100"/>
          <ac:spMkLst>
            <pc:docMk/>
            <pc:sldMk cId="3769508182" sldId="823"/>
            <ac:spMk id="6" creationId="{AB2C3E4F-8D2E-26A2-616A-F0D44F1F67DE}"/>
          </ac:spMkLst>
        </pc:spChg>
        <pc:spChg chg="add mod">
          <ac:chgData name="Hajdúková Viera" userId="5ab3e67b-8667-433d-b264-b65c494da6d6" providerId="ADAL" clId="{6BE1483F-80DC-43D8-9BA3-181121E35AD8}" dt="2026-04-29T06:16:39.894" v="4675" actId="14100"/>
          <ac:spMkLst>
            <pc:docMk/>
            <pc:sldMk cId="3769508182" sldId="823"/>
            <ac:spMk id="8" creationId="{49F05792-136D-7166-0C5D-8A5BD4FDC009}"/>
          </ac:spMkLst>
        </pc:spChg>
        <pc:spChg chg="add mod">
          <ac:chgData name="Hajdúková Viera" userId="5ab3e67b-8667-433d-b264-b65c494da6d6" providerId="ADAL" clId="{6BE1483F-80DC-43D8-9BA3-181121E35AD8}" dt="2026-04-29T06:17:39.079" v="4682" actId="20577"/>
          <ac:spMkLst>
            <pc:docMk/>
            <pc:sldMk cId="3769508182" sldId="823"/>
            <ac:spMk id="9" creationId="{FC48C930-E7A6-173E-AC0A-7ECA0DF7216B}"/>
          </ac:spMkLst>
        </pc:spChg>
        <pc:grpChg chg="add mod">
          <ac:chgData name="Hajdúková Viera" userId="5ab3e67b-8667-433d-b264-b65c494da6d6" providerId="ADAL" clId="{6BE1483F-80DC-43D8-9BA3-181121E35AD8}" dt="2026-04-29T06:17:53.286" v="4683" actId="14100"/>
          <ac:grpSpMkLst>
            <pc:docMk/>
            <pc:sldMk cId="3769508182" sldId="823"/>
            <ac:grpSpMk id="2" creationId="{5C58F83A-E8FE-1F3F-B956-8D34BE4D87A6}"/>
          </ac:grpSpMkLst>
        </pc:grpChg>
        <pc:grpChg chg="add mod">
          <ac:chgData name="Hajdúková Viera" userId="5ab3e67b-8667-433d-b264-b65c494da6d6" providerId="ADAL" clId="{6BE1483F-80DC-43D8-9BA3-181121E35AD8}" dt="2026-04-29T06:17:33.929" v="4681" actId="14100"/>
          <ac:grpSpMkLst>
            <pc:docMk/>
            <pc:sldMk cId="3769508182" sldId="823"/>
            <ac:grpSpMk id="7" creationId="{871F8255-6162-D597-8FDA-17A5EAF1096E}"/>
          </ac:grpSpMkLst>
        </pc:grpChg>
      </pc:sldChg>
      <pc:sldChg chg="addSp delSp modSp new mod">
        <pc:chgData name="Hajdúková Viera" userId="5ab3e67b-8667-433d-b264-b65c494da6d6" providerId="ADAL" clId="{6BE1483F-80DC-43D8-9BA3-181121E35AD8}" dt="2026-04-27T14:11:58.597" v="2561" actId="207"/>
        <pc:sldMkLst>
          <pc:docMk/>
          <pc:sldMk cId="818907200" sldId="824"/>
        </pc:sldMkLst>
        <pc:spChg chg="add mod">
          <ac:chgData name="Hajdúková Viera" userId="5ab3e67b-8667-433d-b264-b65c494da6d6" providerId="ADAL" clId="{6BE1483F-80DC-43D8-9BA3-181121E35AD8}" dt="2026-04-27T14:08:55.489" v="2535" actId="6549"/>
          <ac:spMkLst>
            <pc:docMk/>
            <pc:sldMk cId="818907200" sldId="824"/>
            <ac:spMk id="5" creationId="{7CC9F0E5-06BA-C21C-48FA-8F19C601A0DD}"/>
          </ac:spMkLst>
        </pc:spChg>
        <pc:graphicFrameChg chg="add mod modGraphic">
          <ac:chgData name="Hajdúková Viera" userId="5ab3e67b-8667-433d-b264-b65c494da6d6" providerId="ADAL" clId="{6BE1483F-80DC-43D8-9BA3-181121E35AD8}" dt="2026-04-27T14:11:58.597" v="2561" actId="207"/>
          <ac:graphicFrameMkLst>
            <pc:docMk/>
            <pc:sldMk cId="818907200" sldId="824"/>
            <ac:graphicFrameMk id="6" creationId="{879D3266-3F5C-CCCC-C5C9-9CA5D930C3B1}"/>
          </ac:graphicFrameMkLst>
        </pc:graphicFrameChg>
      </pc:sldChg>
      <pc:sldChg chg="modSp add mod">
        <pc:chgData name="Hajdúková Viera" userId="5ab3e67b-8667-433d-b264-b65c494da6d6" providerId="ADAL" clId="{6BE1483F-80DC-43D8-9BA3-181121E35AD8}" dt="2026-04-28T09:40:37.170" v="4128" actId="14100"/>
        <pc:sldMkLst>
          <pc:docMk/>
          <pc:sldMk cId="4076689290" sldId="826"/>
        </pc:sldMkLst>
        <pc:spChg chg="mod">
          <ac:chgData name="Hajdúková Viera" userId="5ab3e67b-8667-433d-b264-b65c494da6d6" providerId="ADAL" clId="{6BE1483F-80DC-43D8-9BA3-181121E35AD8}" dt="2026-04-28T09:40:37.170" v="4128" actId="14100"/>
          <ac:spMkLst>
            <pc:docMk/>
            <pc:sldMk cId="4076689290" sldId="826"/>
            <ac:spMk id="5" creationId="{06BD01DC-8B6B-9880-9B45-85BAE876606B}"/>
          </ac:spMkLst>
        </pc:spChg>
        <pc:spChg chg="mod">
          <ac:chgData name="Hajdúková Viera" userId="5ab3e67b-8667-433d-b264-b65c494da6d6" providerId="ADAL" clId="{6BE1483F-80DC-43D8-9BA3-181121E35AD8}" dt="2026-04-28T09:27:53.284" v="3914"/>
          <ac:spMkLst>
            <pc:docMk/>
            <pc:sldMk cId="4076689290" sldId="826"/>
            <ac:spMk id="6" creationId="{D0684147-46B3-CA73-C3E7-A308914B9EC3}"/>
          </ac:spMkLst>
        </pc:spChg>
      </pc:sldChg>
      <pc:sldChg chg="addSp delSp modSp new mod setBg">
        <pc:chgData name="Hajdúková Viera" userId="5ab3e67b-8667-433d-b264-b65c494da6d6" providerId="ADAL" clId="{6BE1483F-80DC-43D8-9BA3-181121E35AD8}" dt="2026-04-28T08:57:39.166" v="3611" actId="14100"/>
        <pc:sldMkLst>
          <pc:docMk/>
          <pc:sldMk cId="1668320130" sldId="827"/>
        </pc:sldMkLst>
        <pc:spChg chg="mod ord">
          <ac:chgData name="Hajdúková Viera" userId="5ab3e67b-8667-433d-b264-b65c494da6d6" providerId="ADAL" clId="{6BE1483F-80DC-43D8-9BA3-181121E35AD8}" dt="2026-04-28T08:04:42.827" v="3291" actId="26606"/>
          <ac:spMkLst>
            <pc:docMk/>
            <pc:sldMk cId="1668320130" sldId="827"/>
            <ac:spMk id="4" creationId="{E5A55FE0-7231-0E4E-ADBB-341CEDD11E99}"/>
          </ac:spMkLst>
        </pc:spChg>
        <pc:picChg chg="add mod ord">
          <ac:chgData name="Hajdúková Viera" userId="5ab3e67b-8667-433d-b264-b65c494da6d6" providerId="ADAL" clId="{6BE1483F-80DC-43D8-9BA3-181121E35AD8}" dt="2026-04-28T08:57:39.166" v="3611" actId="14100"/>
          <ac:picMkLst>
            <pc:docMk/>
            <pc:sldMk cId="1668320130" sldId="827"/>
            <ac:picMk id="17" creationId="{ABCBF82D-40F5-2EB6-D70A-E406186D05D9}"/>
          </ac:picMkLst>
        </pc:picChg>
        <pc:picChg chg="add mod">
          <ac:chgData name="Hajdúková Viera" userId="5ab3e67b-8667-433d-b264-b65c494da6d6" providerId="ADAL" clId="{6BE1483F-80DC-43D8-9BA3-181121E35AD8}" dt="2026-04-28T08:04:50.056" v="3292" actId="1076"/>
          <ac:picMkLst>
            <pc:docMk/>
            <pc:sldMk cId="1668320130" sldId="827"/>
            <ac:picMk id="21" creationId="{9737CCA0-6BFF-A56D-F3D9-255A0D02EE36}"/>
          </ac:picMkLst>
        </pc:picChg>
      </pc:sldChg>
      <pc:sldChg chg="addSp delSp modSp new del mod">
        <pc:chgData name="Hajdúková Viera" userId="5ab3e67b-8667-433d-b264-b65c494da6d6" providerId="ADAL" clId="{6BE1483F-80DC-43D8-9BA3-181121E35AD8}" dt="2026-05-06T07:35:32.635" v="5018" actId="47"/>
        <pc:sldMkLst>
          <pc:docMk/>
          <pc:sldMk cId="3708752344" sldId="828"/>
        </pc:sldMkLst>
      </pc:sldChg>
      <pc:sldChg chg="addSp delSp modSp new mod">
        <pc:chgData name="Hajdúková Viera" userId="5ab3e67b-8667-433d-b264-b65c494da6d6" providerId="ADAL" clId="{6BE1483F-80DC-43D8-9BA3-181121E35AD8}" dt="2026-04-28T09:38:08.915" v="4121" actId="14100"/>
        <pc:sldMkLst>
          <pc:docMk/>
          <pc:sldMk cId="2265277109" sldId="829"/>
        </pc:sldMkLst>
        <pc:spChg chg="add mod">
          <ac:chgData name="Hajdúková Viera" userId="5ab3e67b-8667-433d-b264-b65c494da6d6" providerId="ADAL" clId="{6BE1483F-80DC-43D8-9BA3-181121E35AD8}" dt="2026-04-28T09:37:58.365" v="4119" actId="5793"/>
          <ac:spMkLst>
            <pc:docMk/>
            <pc:sldMk cId="2265277109" sldId="829"/>
            <ac:spMk id="7" creationId="{CA48577A-A4A3-B13D-535E-DD5CBED95E3F}"/>
          </ac:spMkLst>
        </pc:spChg>
        <pc:picChg chg="add mod ord">
          <ac:chgData name="Hajdúková Viera" userId="5ab3e67b-8667-433d-b264-b65c494da6d6" providerId="ADAL" clId="{6BE1483F-80DC-43D8-9BA3-181121E35AD8}" dt="2026-04-28T09:38:08.915" v="4121" actId="14100"/>
          <ac:picMkLst>
            <pc:docMk/>
            <pc:sldMk cId="2265277109" sldId="829"/>
            <ac:picMk id="6" creationId="{7258A837-9FFF-981A-C4AA-AD376EFF260C}"/>
          </ac:picMkLst>
        </pc:picChg>
      </pc:sldChg>
      <pc:sldChg chg="addSp delSp modSp new del mod">
        <pc:chgData name="Hajdúková Viera" userId="5ab3e67b-8667-433d-b264-b65c494da6d6" providerId="ADAL" clId="{6BE1483F-80DC-43D8-9BA3-181121E35AD8}" dt="2026-05-06T07:35:32.635" v="5018" actId="47"/>
        <pc:sldMkLst>
          <pc:docMk/>
          <pc:sldMk cId="2982170397" sldId="830"/>
        </pc:sldMkLst>
      </pc:sldChg>
      <pc:sldMasterChg chg="delSldLayout">
        <pc:chgData name="Hajdúková Viera" userId="5ab3e67b-8667-433d-b264-b65c494da6d6" providerId="ADAL" clId="{6BE1483F-80DC-43D8-9BA3-181121E35AD8}" dt="2026-04-14T18:19:44.884" v="159" actId="47"/>
        <pc:sldMasterMkLst>
          <pc:docMk/>
          <pc:sldMasterMk cId="2329400920" sldId="2147483648"/>
        </pc:sldMasterMkLst>
      </pc:sldMasterChg>
    </pc:docChg>
  </pc:docChgLst>
</pc:chgInfo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&#167;%20144%20ods%207.docx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&#167;%20144%20ods%207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5A9B3-B7C7-4414-AE76-ECDBB6DFD0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2A8B27B-48A7-4A98-B4A5-D9EBC50BEB7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sz="3200" dirty="0"/>
            <a:t>Predprimárne vzdelávanie po novele školského zákona           od 1. januára 2026 (zákonom č. 323/2025 Z. z.)</a:t>
          </a:r>
        </a:p>
      </dgm:t>
    </dgm:pt>
    <dgm:pt modelId="{15FAA91D-4A39-42E3-923C-1CB3C6568582}" type="parTrans" cxnId="{53B1C28E-E35C-4969-9BB2-DEDE9DA80115}">
      <dgm:prSet/>
      <dgm:spPr/>
      <dgm:t>
        <a:bodyPr/>
        <a:lstStyle/>
        <a:p>
          <a:endParaRPr lang="sk-SK"/>
        </a:p>
      </dgm:t>
    </dgm:pt>
    <dgm:pt modelId="{00311A2B-BC45-4D4D-98BB-84F7E6EBAD79}" type="sibTrans" cxnId="{53B1C28E-E35C-4969-9BB2-DEDE9DA80115}">
      <dgm:prSet/>
      <dgm:spPr/>
      <dgm:t>
        <a:bodyPr/>
        <a:lstStyle/>
        <a:p>
          <a:endParaRPr lang="sk-SK"/>
        </a:p>
      </dgm:t>
    </dgm:pt>
    <dgm:pt modelId="{20E71F12-0A24-4AED-BD94-EEEBB1A290E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sz="3200" dirty="0"/>
            <a:t>Pripravovaná novela vyhlášky o materskej škole</a:t>
          </a:r>
        </a:p>
      </dgm:t>
    </dgm:pt>
    <dgm:pt modelId="{113BA587-A416-4DD9-967F-934954C44B5D}" type="parTrans" cxnId="{BFDFF972-1FBF-40CD-9751-A795C18891A0}">
      <dgm:prSet/>
      <dgm:spPr/>
      <dgm:t>
        <a:bodyPr/>
        <a:lstStyle/>
        <a:p>
          <a:endParaRPr lang="sk-SK"/>
        </a:p>
      </dgm:t>
    </dgm:pt>
    <dgm:pt modelId="{315F3931-9258-4F84-8264-0EC771A8D3B1}" type="sibTrans" cxnId="{BFDFF972-1FBF-40CD-9751-A795C18891A0}">
      <dgm:prSet/>
      <dgm:spPr/>
      <dgm:t>
        <a:bodyPr/>
        <a:lstStyle/>
        <a:p>
          <a:endParaRPr lang="sk-SK"/>
        </a:p>
      </dgm:t>
    </dgm:pt>
    <dgm:pt modelId="{BFDBD9B1-093D-4840-93E2-5DF968ACF357}" type="pres">
      <dgm:prSet presAssocID="{1C15A9B3-B7C7-4414-AE76-ECDBB6DFD073}" presName="linear" presStyleCnt="0">
        <dgm:presLayoutVars>
          <dgm:dir/>
          <dgm:animLvl val="lvl"/>
          <dgm:resizeHandles val="exact"/>
        </dgm:presLayoutVars>
      </dgm:prSet>
      <dgm:spPr/>
    </dgm:pt>
    <dgm:pt modelId="{264E6952-895E-4774-8448-9BF15037FF8B}" type="pres">
      <dgm:prSet presAssocID="{82A8B27B-48A7-4A98-B4A5-D9EBC50BEB77}" presName="parentLin" presStyleCnt="0"/>
      <dgm:spPr/>
    </dgm:pt>
    <dgm:pt modelId="{A1258B82-9135-49A8-8557-45F5E841F8D3}" type="pres">
      <dgm:prSet presAssocID="{82A8B27B-48A7-4A98-B4A5-D9EBC50BEB77}" presName="parentLeftMargin" presStyleLbl="node1" presStyleIdx="0" presStyleCnt="2"/>
      <dgm:spPr/>
    </dgm:pt>
    <dgm:pt modelId="{00F520D5-62A9-44DC-B274-7BA1CD81E8F8}" type="pres">
      <dgm:prSet presAssocID="{82A8B27B-48A7-4A98-B4A5-D9EBC50BEB77}" presName="parentText" presStyleLbl="node1" presStyleIdx="0" presStyleCnt="2" custScaleX="714460" custLinFactX="-3122" custLinFactNeighborX="-100000">
        <dgm:presLayoutVars>
          <dgm:chMax val="0"/>
          <dgm:bulletEnabled val="1"/>
        </dgm:presLayoutVars>
      </dgm:prSet>
      <dgm:spPr/>
    </dgm:pt>
    <dgm:pt modelId="{6F17CD99-5F85-4371-9F41-8AEA9A0521AC}" type="pres">
      <dgm:prSet presAssocID="{82A8B27B-48A7-4A98-B4A5-D9EBC50BEB77}" presName="negativeSpace" presStyleCnt="0"/>
      <dgm:spPr/>
    </dgm:pt>
    <dgm:pt modelId="{755AF30A-A13F-424C-97E6-00C31D360A56}" type="pres">
      <dgm:prSet presAssocID="{82A8B27B-48A7-4A98-B4A5-D9EBC50BEB77}" presName="childText" presStyleLbl="conFgAcc1" presStyleIdx="0" presStyleCnt="2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E131F189-A186-4A18-A8E9-EFA78D798503}" type="pres">
      <dgm:prSet presAssocID="{00311A2B-BC45-4D4D-98BB-84F7E6EBAD79}" presName="spaceBetweenRectangles" presStyleCnt="0"/>
      <dgm:spPr/>
    </dgm:pt>
    <dgm:pt modelId="{1D33C32B-E732-4A2B-A7F4-748EEB85DFC7}" type="pres">
      <dgm:prSet presAssocID="{20E71F12-0A24-4AED-BD94-EEEBB1A290E2}" presName="parentLin" presStyleCnt="0"/>
      <dgm:spPr/>
    </dgm:pt>
    <dgm:pt modelId="{C259E16D-750F-430B-84AF-C6A5BB8CBE7D}" type="pres">
      <dgm:prSet presAssocID="{20E71F12-0A24-4AED-BD94-EEEBB1A290E2}" presName="parentLeftMargin" presStyleLbl="node1" presStyleIdx="0" presStyleCnt="2"/>
      <dgm:spPr/>
    </dgm:pt>
    <dgm:pt modelId="{0A33392B-18EC-4264-A923-8DBFB4A93551}" type="pres">
      <dgm:prSet presAssocID="{20E71F12-0A24-4AED-BD94-EEEBB1A290E2}" presName="parentText" presStyleLbl="node1" presStyleIdx="1" presStyleCnt="2" custScaleX="487902" custLinFactX="-3122" custLinFactNeighborX="-100000" custLinFactNeighborY="-1844">
        <dgm:presLayoutVars>
          <dgm:chMax val="0"/>
          <dgm:bulletEnabled val="1"/>
        </dgm:presLayoutVars>
      </dgm:prSet>
      <dgm:spPr/>
    </dgm:pt>
    <dgm:pt modelId="{7F864228-7273-40B1-9FA5-4ECFE3D218E6}" type="pres">
      <dgm:prSet presAssocID="{20E71F12-0A24-4AED-BD94-EEEBB1A290E2}" presName="negativeSpace" presStyleCnt="0"/>
      <dgm:spPr/>
    </dgm:pt>
    <dgm:pt modelId="{C196CC82-F86C-4B90-A1AC-765F024155AF}" type="pres">
      <dgm:prSet presAssocID="{20E71F12-0A24-4AED-BD94-EEEBB1A290E2}" presName="childText" presStyleLbl="conFgAcc1" presStyleIdx="1" presStyleCnt="2" custLinFactNeighborX="2028" custLinFactNeighborY="18677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</dgm:pt>
  </dgm:ptLst>
  <dgm:cxnLst>
    <dgm:cxn modelId="{BFDFF972-1FBF-40CD-9751-A795C18891A0}" srcId="{1C15A9B3-B7C7-4414-AE76-ECDBB6DFD073}" destId="{20E71F12-0A24-4AED-BD94-EEEBB1A290E2}" srcOrd="1" destOrd="0" parTransId="{113BA587-A416-4DD9-967F-934954C44B5D}" sibTransId="{315F3931-9258-4F84-8264-0EC771A8D3B1}"/>
    <dgm:cxn modelId="{AD78F173-2B43-4035-8198-A6822BC85F14}" type="presOf" srcId="{20E71F12-0A24-4AED-BD94-EEEBB1A290E2}" destId="{0A33392B-18EC-4264-A923-8DBFB4A93551}" srcOrd="1" destOrd="0" presId="urn:microsoft.com/office/officeart/2005/8/layout/list1"/>
    <dgm:cxn modelId="{D03C7582-984B-49E3-9B49-B66FBB62DC89}" type="presOf" srcId="{20E71F12-0A24-4AED-BD94-EEEBB1A290E2}" destId="{C259E16D-750F-430B-84AF-C6A5BB8CBE7D}" srcOrd="0" destOrd="0" presId="urn:microsoft.com/office/officeart/2005/8/layout/list1"/>
    <dgm:cxn modelId="{53B1C28E-E35C-4969-9BB2-DEDE9DA80115}" srcId="{1C15A9B3-B7C7-4414-AE76-ECDBB6DFD073}" destId="{82A8B27B-48A7-4A98-B4A5-D9EBC50BEB77}" srcOrd="0" destOrd="0" parTransId="{15FAA91D-4A39-42E3-923C-1CB3C6568582}" sibTransId="{00311A2B-BC45-4D4D-98BB-84F7E6EBAD79}"/>
    <dgm:cxn modelId="{2942C192-161E-46A3-96C7-AC9CA3EC459C}" type="presOf" srcId="{82A8B27B-48A7-4A98-B4A5-D9EBC50BEB77}" destId="{A1258B82-9135-49A8-8557-45F5E841F8D3}" srcOrd="0" destOrd="0" presId="urn:microsoft.com/office/officeart/2005/8/layout/list1"/>
    <dgm:cxn modelId="{EC4B5BBE-D3D0-40D8-A15A-106F2B7528D0}" type="presOf" srcId="{1C15A9B3-B7C7-4414-AE76-ECDBB6DFD073}" destId="{BFDBD9B1-093D-4840-93E2-5DF968ACF357}" srcOrd="0" destOrd="0" presId="urn:microsoft.com/office/officeart/2005/8/layout/list1"/>
    <dgm:cxn modelId="{ECD5D4E2-BC71-4998-8907-13311C7EE6E5}" type="presOf" srcId="{82A8B27B-48A7-4A98-B4A5-D9EBC50BEB77}" destId="{00F520D5-62A9-44DC-B274-7BA1CD81E8F8}" srcOrd="1" destOrd="0" presId="urn:microsoft.com/office/officeart/2005/8/layout/list1"/>
    <dgm:cxn modelId="{7E1D4280-79CE-4E57-87A8-21E6A55A567A}" type="presParOf" srcId="{BFDBD9B1-093D-4840-93E2-5DF968ACF357}" destId="{264E6952-895E-4774-8448-9BF15037FF8B}" srcOrd="0" destOrd="0" presId="urn:microsoft.com/office/officeart/2005/8/layout/list1"/>
    <dgm:cxn modelId="{5C1B8928-5534-49BB-9927-B120E645953E}" type="presParOf" srcId="{264E6952-895E-4774-8448-9BF15037FF8B}" destId="{A1258B82-9135-49A8-8557-45F5E841F8D3}" srcOrd="0" destOrd="0" presId="urn:microsoft.com/office/officeart/2005/8/layout/list1"/>
    <dgm:cxn modelId="{3548B6EF-2535-4B0A-B3CF-0F1DAD49CD89}" type="presParOf" srcId="{264E6952-895E-4774-8448-9BF15037FF8B}" destId="{00F520D5-62A9-44DC-B274-7BA1CD81E8F8}" srcOrd="1" destOrd="0" presId="urn:microsoft.com/office/officeart/2005/8/layout/list1"/>
    <dgm:cxn modelId="{694B33D1-C3F3-419A-8FEA-A055CB8D5B46}" type="presParOf" srcId="{BFDBD9B1-093D-4840-93E2-5DF968ACF357}" destId="{6F17CD99-5F85-4371-9F41-8AEA9A0521AC}" srcOrd="1" destOrd="0" presId="urn:microsoft.com/office/officeart/2005/8/layout/list1"/>
    <dgm:cxn modelId="{BDE7C759-4D95-4524-B2CD-809D6D467FC6}" type="presParOf" srcId="{BFDBD9B1-093D-4840-93E2-5DF968ACF357}" destId="{755AF30A-A13F-424C-97E6-00C31D360A56}" srcOrd="2" destOrd="0" presId="urn:microsoft.com/office/officeart/2005/8/layout/list1"/>
    <dgm:cxn modelId="{D33B6800-5F52-4B7B-8CD4-AD960B10E089}" type="presParOf" srcId="{BFDBD9B1-093D-4840-93E2-5DF968ACF357}" destId="{E131F189-A186-4A18-A8E9-EFA78D798503}" srcOrd="3" destOrd="0" presId="urn:microsoft.com/office/officeart/2005/8/layout/list1"/>
    <dgm:cxn modelId="{23C52294-39A4-447C-9327-05288F6034E8}" type="presParOf" srcId="{BFDBD9B1-093D-4840-93E2-5DF968ACF357}" destId="{1D33C32B-E732-4A2B-A7F4-748EEB85DFC7}" srcOrd="4" destOrd="0" presId="urn:microsoft.com/office/officeart/2005/8/layout/list1"/>
    <dgm:cxn modelId="{C59E3B24-2E72-4F0B-853F-6925F8E5D0C9}" type="presParOf" srcId="{1D33C32B-E732-4A2B-A7F4-748EEB85DFC7}" destId="{C259E16D-750F-430B-84AF-C6A5BB8CBE7D}" srcOrd="0" destOrd="0" presId="urn:microsoft.com/office/officeart/2005/8/layout/list1"/>
    <dgm:cxn modelId="{5200146F-A3E0-47FD-A2AE-8464D97C57A9}" type="presParOf" srcId="{1D33C32B-E732-4A2B-A7F4-748EEB85DFC7}" destId="{0A33392B-18EC-4264-A923-8DBFB4A93551}" srcOrd="1" destOrd="0" presId="urn:microsoft.com/office/officeart/2005/8/layout/list1"/>
    <dgm:cxn modelId="{E353BA89-A8CD-4C77-8D04-BE3EBDA1647C}" type="presParOf" srcId="{BFDBD9B1-093D-4840-93E2-5DF968ACF357}" destId="{7F864228-7273-40B1-9FA5-4ECFE3D218E6}" srcOrd="5" destOrd="0" presId="urn:microsoft.com/office/officeart/2005/8/layout/list1"/>
    <dgm:cxn modelId="{3D1957CB-241C-419C-9DB0-1278E50114DE}" type="presParOf" srcId="{BFDBD9B1-093D-4840-93E2-5DF968ACF357}" destId="{C196CC82-F86C-4B90-A1AC-765F024155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BCBE9-4D96-4DAE-97CA-7B1CDBEC6E8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67DB973-08E5-45BE-9158-7FBB5BE1E845}">
      <dgm:prSet phldrT="[Text]" phldr="0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k-SK" dirty="0"/>
            <a:t>RFO</a:t>
          </a:r>
        </a:p>
      </dgm:t>
    </dgm:pt>
    <dgm:pt modelId="{6940D049-6661-43DE-A1A1-2ED1B579BD19}" type="parTrans" cxnId="{BFCDF626-DB5D-41F5-8E77-E74B6BF0B643}">
      <dgm:prSet/>
      <dgm:spPr/>
      <dgm:t>
        <a:bodyPr/>
        <a:lstStyle/>
        <a:p>
          <a:endParaRPr lang="sk-SK"/>
        </a:p>
      </dgm:t>
    </dgm:pt>
    <dgm:pt modelId="{C4F40FF2-EA8C-4490-B45B-CE2390371C6B}" type="sibTrans" cxnId="{BFCDF626-DB5D-41F5-8E77-E74B6BF0B643}">
      <dgm:prSet/>
      <dgm:spPr/>
      <dgm:t>
        <a:bodyPr/>
        <a:lstStyle/>
        <a:p>
          <a:endParaRPr lang="sk-SK"/>
        </a:p>
      </dgm:t>
    </dgm:pt>
    <dgm:pt modelId="{5CD15941-E968-4004-99AA-972BABB59B23}">
      <dgm:prSet phldrT="[Tex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dirty="0"/>
            <a:t>ÚPSVaR</a:t>
          </a:r>
        </a:p>
      </dgm:t>
    </dgm:pt>
    <dgm:pt modelId="{152DD728-C348-4034-9E15-86C38AE95EEC}" type="parTrans" cxnId="{4D537CB4-32A3-43D6-975F-9667101564C9}">
      <dgm:prSet/>
      <dgm:spPr/>
      <dgm:t>
        <a:bodyPr/>
        <a:lstStyle/>
        <a:p>
          <a:endParaRPr lang="sk-SK"/>
        </a:p>
      </dgm:t>
    </dgm:pt>
    <dgm:pt modelId="{C4AA69CC-9C62-4BD2-B8F4-1E40BD6F5B46}" type="sibTrans" cxnId="{4D537CB4-32A3-43D6-975F-9667101564C9}">
      <dgm:prSet/>
      <dgm:spPr/>
      <dgm:t>
        <a:bodyPr/>
        <a:lstStyle/>
        <a:p>
          <a:endParaRPr lang="sk-SK"/>
        </a:p>
      </dgm:t>
    </dgm:pt>
    <dgm:pt modelId="{B87D5781-70D7-41B6-943A-D809D2DDD0D0}">
      <dgm:prSet phldrT="[Text]" phldr="0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dirty="0"/>
            <a:t>RIS</a:t>
          </a:r>
        </a:p>
      </dgm:t>
    </dgm:pt>
    <dgm:pt modelId="{A3655953-AD2A-44BC-9827-8EBAD899F81D}" type="parTrans" cxnId="{2E967A50-9822-4612-99E6-6C1580AC1387}">
      <dgm:prSet/>
      <dgm:spPr/>
      <dgm:t>
        <a:bodyPr/>
        <a:lstStyle/>
        <a:p>
          <a:endParaRPr lang="sk-SK"/>
        </a:p>
      </dgm:t>
    </dgm:pt>
    <dgm:pt modelId="{64E60C31-1AD8-404E-86A9-260E9A8FF9ED}" type="sibTrans" cxnId="{2E967A50-9822-4612-99E6-6C1580AC1387}">
      <dgm:prSet/>
      <dgm:spPr/>
      <dgm:t>
        <a:bodyPr/>
        <a:lstStyle/>
        <a:p>
          <a:endParaRPr lang="sk-SK"/>
        </a:p>
      </dgm:t>
    </dgm:pt>
    <dgm:pt modelId="{EFA12572-C6F8-40BE-AEB6-D030975CFDE5}" type="pres">
      <dgm:prSet presAssocID="{479BCBE9-4D96-4DAE-97CA-7B1CDBEC6E8F}" presName="compositeShape" presStyleCnt="0">
        <dgm:presLayoutVars>
          <dgm:chMax val="7"/>
          <dgm:dir/>
          <dgm:resizeHandles val="exact"/>
        </dgm:presLayoutVars>
      </dgm:prSet>
      <dgm:spPr/>
    </dgm:pt>
    <dgm:pt modelId="{20C632FD-549F-4858-AEE5-2F2F0B19700A}" type="pres">
      <dgm:prSet presAssocID="{479BCBE9-4D96-4DAE-97CA-7B1CDBEC6E8F}" presName="wedge1" presStyleLbl="node1" presStyleIdx="0" presStyleCnt="3" custLinFactNeighborX="-4395" custLinFactNeighborY="1488"/>
      <dgm:spPr/>
    </dgm:pt>
    <dgm:pt modelId="{A8DBBA9F-CBDC-4B39-83BD-33F38DB1C382}" type="pres">
      <dgm:prSet presAssocID="{479BCBE9-4D96-4DAE-97CA-7B1CDBEC6E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D91A31-557B-4438-8740-78A2C90D71AB}" type="pres">
      <dgm:prSet presAssocID="{479BCBE9-4D96-4DAE-97CA-7B1CDBEC6E8F}" presName="wedge2" presStyleLbl="node1" presStyleIdx="1" presStyleCnt="3"/>
      <dgm:spPr/>
    </dgm:pt>
    <dgm:pt modelId="{0C8B9C1F-168D-4B73-898D-B6C9E1CD992B}" type="pres">
      <dgm:prSet presAssocID="{479BCBE9-4D96-4DAE-97CA-7B1CDBEC6E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68276F4-E736-4D9F-AF06-A5E189BBF8C1}" type="pres">
      <dgm:prSet presAssocID="{479BCBE9-4D96-4DAE-97CA-7B1CDBEC6E8F}" presName="wedge3" presStyleLbl="node1" presStyleIdx="2" presStyleCnt="3" custLinFactNeighborX="-1465" custLinFactNeighborY="-1488"/>
      <dgm:spPr/>
    </dgm:pt>
    <dgm:pt modelId="{A431F18C-28DD-4D63-99D1-63DABAB3644C}" type="pres">
      <dgm:prSet presAssocID="{479BCBE9-4D96-4DAE-97CA-7B1CDBEC6E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A15B410-29E2-4267-A2BA-9C65B866B9A1}" type="presOf" srcId="{479BCBE9-4D96-4DAE-97CA-7B1CDBEC6E8F}" destId="{EFA12572-C6F8-40BE-AEB6-D030975CFDE5}" srcOrd="0" destOrd="0" presId="urn:microsoft.com/office/officeart/2005/8/layout/chart3"/>
    <dgm:cxn modelId="{BFCDF626-DB5D-41F5-8E77-E74B6BF0B643}" srcId="{479BCBE9-4D96-4DAE-97CA-7B1CDBEC6E8F}" destId="{767DB973-08E5-45BE-9158-7FBB5BE1E845}" srcOrd="0" destOrd="0" parTransId="{6940D049-6661-43DE-A1A1-2ED1B579BD19}" sibTransId="{C4F40FF2-EA8C-4490-B45B-CE2390371C6B}"/>
    <dgm:cxn modelId="{2E967A50-9822-4612-99E6-6C1580AC1387}" srcId="{479BCBE9-4D96-4DAE-97CA-7B1CDBEC6E8F}" destId="{B87D5781-70D7-41B6-943A-D809D2DDD0D0}" srcOrd="2" destOrd="0" parTransId="{A3655953-AD2A-44BC-9827-8EBAD899F81D}" sibTransId="{64E60C31-1AD8-404E-86A9-260E9A8FF9ED}"/>
    <dgm:cxn modelId="{BEC05972-63D2-4B4F-96AE-D311FD5ECB36}" type="presOf" srcId="{5CD15941-E968-4004-99AA-972BABB59B23}" destId="{0C8B9C1F-168D-4B73-898D-B6C9E1CD992B}" srcOrd="1" destOrd="0" presId="urn:microsoft.com/office/officeart/2005/8/layout/chart3"/>
    <dgm:cxn modelId="{5B47A874-B769-48FC-ACCA-CC587A46EF67}" type="presOf" srcId="{B87D5781-70D7-41B6-943A-D809D2DDD0D0}" destId="{A431F18C-28DD-4D63-99D1-63DABAB3644C}" srcOrd="1" destOrd="0" presId="urn:microsoft.com/office/officeart/2005/8/layout/chart3"/>
    <dgm:cxn modelId="{33EEA179-6795-4BE3-A961-4F3800EA7004}" type="presOf" srcId="{5CD15941-E968-4004-99AA-972BABB59B23}" destId="{1AD91A31-557B-4438-8740-78A2C90D71AB}" srcOrd="0" destOrd="0" presId="urn:microsoft.com/office/officeart/2005/8/layout/chart3"/>
    <dgm:cxn modelId="{876A2EA4-6430-4353-BCC9-F85CE16CD995}" type="presOf" srcId="{767DB973-08E5-45BE-9158-7FBB5BE1E845}" destId="{A8DBBA9F-CBDC-4B39-83BD-33F38DB1C382}" srcOrd="1" destOrd="0" presId="urn:microsoft.com/office/officeart/2005/8/layout/chart3"/>
    <dgm:cxn modelId="{4D537CB4-32A3-43D6-975F-9667101564C9}" srcId="{479BCBE9-4D96-4DAE-97CA-7B1CDBEC6E8F}" destId="{5CD15941-E968-4004-99AA-972BABB59B23}" srcOrd="1" destOrd="0" parTransId="{152DD728-C348-4034-9E15-86C38AE95EEC}" sibTransId="{C4AA69CC-9C62-4BD2-B8F4-1E40BD6F5B46}"/>
    <dgm:cxn modelId="{E9A3A5EB-4192-470C-A579-E9C7BC7531A3}" type="presOf" srcId="{767DB973-08E5-45BE-9158-7FBB5BE1E845}" destId="{20C632FD-549F-4858-AEE5-2F2F0B19700A}" srcOrd="0" destOrd="0" presId="urn:microsoft.com/office/officeart/2005/8/layout/chart3"/>
    <dgm:cxn modelId="{2D41FBF3-0E4E-4916-9390-B37F3DE4FD74}" type="presOf" srcId="{B87D5781-70D7-41B6-943A-D809D2DDD0D0}" destId="{568276F4-E736-4D9F-AF06-A5E189BBF8C1}" srcOrd="0" destOrd="0" presId="urn:microsoft.com/office/officeart/2005/8/layout/chart3"/>
    <dgm:cxn modelId="{B28507CA-F6EB-477C-9234-DFF1A082A87C}" type="presParOf" srcId="{EFA12572-C6F8-40BE-AEB6-D030975CFDE5}" destId="{20C632FD-549F-4858-AEE5-2F2F0B19700A}" srcOrd="0" destOrd="0" presId="urn:microsoft.com/office/officeart/2005/8/layout/chart3"/>
    <dgm:cxn modelId="{D2A200BB-AECD-4D9C-A711-C01EA1B30DFC}" type="presParOf" srcId="{EFA12572-C6F8-40BE-AEB6-D030975CFDE5}" destId="{A8DBBA9F-CBDC-4B39-83BD-33F38DB1C382}" srcOrd="1" destOrd="0" presId="urn:microsoft.com/office/officeart/2005/8/layout/chart3"/>
    <dgm:cxn modelId="{B0554AD1-57BD-44EA-91DD-D96D8A1D8CDE}" type="presParOf" srcId="{EFA12572-C6F8-40BE-AEB6-D030975CFDE5}" destId="{1AD91A31-557B-4438-8740-78A2C90D71AB}" srcOrd="2" destOrd="0" presId="urn:microsoft.com/office/officeart/2005/8/layout/chart3"/>
    <dgm:cxn modelId="{C72309A8-C136-4DAB-9CEA-9EC9F149BB47}" type="presParOf" srcId="{EFA12572-C6F8-40BE-AEB6-D030975CFDE5}" destId="{0C8B9C1F-168D-4B73-898D-B6C9E1CD992B}" srcOrd="3" destOrd="0" presId="urn:microsoft.com/office/officeart/2005/8/layout/chart3"/>
    <dgm:cxn modelId="{FCED3DA8-B55B-401B-BA49-46EFC8D065EB}" type="presParOf" srcId="{EFA12572-C6F8-40BE-AEB6-D030975CFDE5}" destId="{568276F4-E736-4D9F-AF06-A5E189BBF8C1}" srcOrd="4" destOrd="0" presId="urn:microsoft.com/office/officeart/2005/8/layout/chart3"/>
    <dgm:cxn modelId="{6E501BFE-1ED3-4F62-925A-A5FD53C6C73D}" type="presParOf" srcId="{EFA12572-C6F8-40BE-AEB6-D030975CFDE5}" destId="{A431F18C-28DD-4D63-99D1-63DABAB3644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AE91B-8662-4F8A-B429-8DFE5662898B}" type="doc">
      <dgm:prSet loTypeId="urn:microsoft.com/office/officeart/2005/8/layout/gear1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C83C8CB-B2E3-4878-9F5B-05DA75FA48A6}">
      <dgm:prSet phldrT="[Text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sz="2000" dirty="0">
              <a:latin typeface="+mn-lt"/>
            </a:rPr>
            <a:t>ŠVP</a:t>
          </a:r>
        </a:p>
      </dgm:t>
    </dgm:pt>
    <dgm:pt modelId="{A2D071D2-36C3-4A54-AB7C-583296577E38}" type="parTrans" cxnId="{DB0EFF1E-44A2-468B-8FE3-7A4F58AC0B53}">
      <dgm:prSet/>
      <dgm:spPr/>
      <dgm:t>
        <a:bodyPr/>
        <a:lstStyle/>
        <a:p>
          <a:endParaRPr lang="sk-SK"/>
        </a:p>
      </dgm:t>
    </dgm:pt>
    <dgm:pt modelId="{3F6C9794-174D-46D2-91AE-ADC2BFB90B1D}" type="sibTrans" cxnId="{DB0EFF1E-44A2-468B-8FE3-7A4F58AC0B53}">
      <dgm:prSet/>
      <dgm:spPr>
        <a:solidFill>
          <a:schemeClr val="accent6"/>
        </a:solidFill>
      </dgm:spPr>
      <dgm:t>
        <a:bodyPr/>
        <a:lstStyle/>
        <a:p>
          <a:endParaRPr lang="sk-SK"/>
        </a:p>
      </dgm:t>
    </dgm:pt>
    <dgm:pt modelId="{887226FA-62F6-48AD-960C-F62BC3E05C28}">
      <dgm:prSet phldrT="[Text]" phldr="0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sz="2000" dirty="0" err="1"/>
            <a:t>ŠkVP</a:t>
          </a:r>
          <a:endParaRPr lang="sk-SK" sz="2000" dirty="0"/>
        </a:p>
      </dgm:t>
    </dgm:pt>
    <dgm:pt modelId="{8D7844C3-6258-4C79-9F35-125E17893C26}" type="parTrans" cxnId="{F2D90901-1A07-4E81-9614-A40A0521E2A0}">
      <dgm:prSet/>
      <dgm:spPr/>
      <dgm:t>
        <a:bodyPr/>
        <a:lstStyle/>
        <a:p>
          <a:endParaRPr lang="sk-SK"/>
        </a:p>
      </dgm:t>
    </dgm:pt>
    <dgm:pt modelId="{D5F14950-3929-4A5E-96E3-6419875CCB7F}" type="sibTrans" cxnId="{F2D90901-1A07-4E81-9614-A40A0521E2A0}">
      <dgm:prSet/>
      <dgm:spPr>
        <a:solidFill>
          <a:schemeClr val="accent6"/>
        </a:solidFill>
      </dgm:spPr>
      <dgm:t>
        <a:bodyPr/>
        <a:lstStyle/>
        <a:p>
          <a:endParaRPr lang="sk-SK"/>
        </a:p>
      </dgm:t>
    </dgm:pt>
    <dgm:pt modelId="{B3642769-F717-40B1-8F0A-563599A3B42F}">
      <dgm:prSet phldrT="[Text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k-SK" sz="2000" dirty="0"/>
            <a:t>IVP</a:t>
          </a:r>
        </a:p>
      </dgm:t>
    </dgm:pt>
    <dgm:pt modelId="{464FD7E3-EA05-467F-9A8A-53B6BAE77CD1}" type="parTrans" cxnId="{EDE75ED8-813E-4D98-9D71-DED6DA8E8836}">
      <dgm:prSet/>
      <dgm:spPr/>
      <dgm:t>
        <a:bodyPr/>
        <a:lstStyle/>
        <a:p>
          <a:endParaRPr lang="sk-SK"/>
        </a:p>
      </dgm:t>
    </dgm:pt>
    <dgm:pt modelId="{6CC0BCDF-0CDB-486A-B130-CF1530901D8F}" type="sibTrans" cxnId="{EDE75ED8-813E-4D98-9D71-DED6DA8E8836}">
      <dgm:prSet/>
      <dgm:spPr>
        <a:solidFill>
          <a:schemeClr val="accent6"/>
        </a:solidFill>
      </dgm:spPr>
      <dgm:t>
        <a:bodyPr/>
        <a:lstStyle/>
        <a:p>
          <a:endParaRPr lang="sk-SK"/>
        </a:p>
      </dgm:t>
    </dgm:pt>
    <dgm:pt modelId="{3AED2F70-CE89-4EFF-9D42-769B21ADE99C}" type="pres">
      <dgm:prSet presAssocID="{001AE91B-8662-4F8A-B429-8DFE5662898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84F2305-F00E-4476-A18C-B5FA10D8B5EF}" type="pres">
      <dgm:prSet presAssocID="{DC83C8CB-B2E3-4878-9F5B-05DA75FA48A6}" presName="gear1" presStyleLbl="node1" presStyleIdx="0" presStyleCnt="3" custLinFactNeighborX="-1161" custLinFactNeighborY="1958">
        <dgm:presLayoutVars>
          <dgm:chMax val="1"/>
          <dgm:bulletEnabled val="1"/>
        </dgm:presLayoutVars>
      </dgm:prSet>
      <dgm:spPr/>
    </dgm:pt>
    <dgm:pt modelId="{40710AF3-FCDC-4BE5-9063-02CA0F6A6875}" type="pres">
      <dgm:prSet presAssocID="{DC83C8CB-B2E3-4878-9F5B-05DA75FA48A6}" presName="gear1srcNode" presStyleLbl="node1" presStyleIdx="0" presStyleCnt="3"/>
      <dgm:spPr/>
    </dgm:pt>
    <dgm:pt modelId="{94196C1F-9F73-44C7-898C-89CD528A3EFD}" type="pres">
      <dgm:prSet presAssocID="{DC83C8CB-B2E3-4878-9F5B-05DA75FA48A6}" presName="gear1dstNode" presStyleLbl="node1" presStyleIdx="0" presStyleCnt="3"/>
      <dgm:spPr/>
    </dgm:pt>
    <dgm:pt modelId="{2A4610EF-48C0-4B09-B526-44AA82DC7B2A}" type="pres">
      <dgm:prSet presAssocID="{887226FA-62F6-48AD-960C-F62BC3E05C28}" presName="gear2" presStyleLbl="node1" presStyleIdx="1" presStyleCnt="3">
        <dgm:presLayoutVars>
          <dgm:chMax val="1"/>
          <dgm:bulletEnabled val="1"/>
        </dgm:presLayoutVars>
      </dgm:prSet>
      <dgm:spPr/>
    </dgm:pt>
    <dgm:pt modelId="{9D300648-6D99-483C-8049-45EA8AFBD34A}" type="pres">
      <dgm:prSet presAssocID="{887226FA-62F6-48AD-960C-F62BC3E05C28}" presName="gear2srcNode" presStyleLbl="node1" presStyleIdx="1" presStyleCnt="3"/>
      <dgm:spPr/>
    </dgm:pt>
    <dgm:pt modelId="{DFF33D67-704C-476A-911C-405CBCA9E4E2}" type="pres">
      <dgm:prSet presAssocID="{887226FA-62F6-48AD-960C-F62BC3E05C28}" presName="gear2dstNode" presStyleLbl="node1" presStyleIdx="1" presStyleCnt="3"/>
      <dgm:spPr/>
    </dgm:pt>
    <dgm:pt modelId="{989D9630-2D88-4B56-AE56-432B8AC7B792}" type="pres">
      <dgm:prSet presAssocID="{B3642769-F717-40B1-8F0A-563599A3B42F}" presName="gear3" presStyleLbl="node1" presStyleIdx="2" presStyleCnt="3"/>
      <dgm:spPr/>
    </dgm:pt>
    <dgm:pt modelId="{7AB2FA3B-6DC7-4A3A-8750-E3B2F0FD35CB}" type="pres">
      <dgm:prSet presAssocID="{B3642769-F717-40B1-8F0A-563599A3B42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114D129-41A0-4C49-9CBE-178CC2383F6F}" type="pres">
      <dgm:prSet presAssocID="{B3642769-F717-40B1-8F0A-563599A3B42F}" presName="gear3srcNode" presStyleLbl="node1" presStyleIdx="2" presStyleCnt="3"/>
      <dgm:spPr/>
    </dgm:pt>
    <dgm:pt modelId="{D75CFD7B-6137-4786-B7AC-3ADA97CD6DD4}" type="pres">
      <dgm:prSet presAssocID="{B3642769-F717-40B1-8F0A-563599A3B42F}" presName="gear3dstNode" presStyleLbl="node1" presStyleIdx="2" presStyleCnt="3"/>
      <dgm:spPr/>
    </dgm:pt>
    <dgm:pt modelId="{26FD5B96-5ACF-406A-881B-A402092F6C91}" type="pres">
      <dgm:prSet presAssocID="{3F6C9794-174D-46D2-91AE-ADC2BFB90B1D}" presName="connector1" presStyleLbl="sibTrans2D1" presStyleIdx="0" presStyleCnt="3"/>
      <dgm:spPr/>
    </dgm:pt>
    <dgm:pt modelId="{43D24888-C223-4AC9-B777-7442A19827C3}" type="pres">
      <dgm:prSet presAssocID="{D5F14950-3929-4A5E-96E3-6419875CCB7F}" presName="connector2" presStyleLbl="sibTrans2D1" presStyleIdx="1" presStyleCnt="3"/>
      <dgm:spPr/>
    </dgm:pt>
    <dgm:pt modelId="{0C0177F9-F713-4DF3-90D7-36BE538FB8D2}" type="pres">
      <dgm:prSet presAssocID="{6CC0BCDF-0CDB-486A-B130-CF1530901D8F}" presName="connector3" presStyleLbl="sibTrans2D1" presStyleIdx="2" presStyleCnt="3"/>
      <dgm:spPr/>
    </dgm:pt>
  </dgm:ptLst>
  <dgm:cxnLst>
    <dgm:cxn modelId="{F2D90901-1A07-4E81-9614-A40A0521E2A0}" srcId="{001AE91B-8662-4F8A-B429-8DFE5662898B}" destId="{887226FA-62F6-48AD-960C-F62BC3E05C28}" srcOrd="1" destOrd="0" parTransId="{8D7844C3-6258-4C79-9F35-125E17893C26}" sibTransId="{D5F14950-3929-4A5E-96E3-6419875CCB7F}"/>
    <dgm:cxn modelId="{DB0EFF1E-44A2-468B-8FE3-7A4F58AC0B53}" srcId="{001AE91B-8662-4F8A-B429-8DFE5662898B}" destId="{DC83C8CB-B2E3-4878-9F5B-05DA75FA48A6}" srcOrd="0" destOrd="0" parTransId="{A2D071D2-36C3-4A54-AB7C-583296577E38}" sibTransId="{3F6C9794-174D-46D2-91AE-ADC2BFB90B1D}"/>
    <dgm:cxn modelId="{7544CC2D-9390-448C-8DD7-83B7A6D64375}" type="presOf" srcId="{DC83C8CB-B2E3-4878-9F5B-05DA75FA48A6}" destId="{94196C1F-9F73-44C7-898C-89CD528A3EFD}" srcOrd="2" destOrd="0" presId="urn:microsoft.com/office/officeart/2005/8/layout/gear1"/>
    <dgm:cxn modelId="{1CDB895D-14F2-424D-A135-28649A1F3D1F}" type="presOf" srcId="{DC83C8CB-B2E3-4878-9F5B-05DA75FA48A6}" destId="{B84F2305-F00E-4476-A18C-B5FA10D8B5EF}" srcOrd="0" destOrd="0" presId="urn:microsoft.com/office/officeart/2005/8/layout/gear1"/>
    <dgm:cxn modelId="{D7C5374A-3E34-4B2F-A537-09797A7DDE48}" type="presOf" srcId="{B3642769-F717-40B1-8F0A-563599A3B42F}" destId="{989D9630-2D88-4B56-AE56-432B8AC7B792}" srcOrd="0" destOrd="0" presId="urn:microsoft.com/office/officeart/2005/8/layout/gear1"/>
    <dgm:cxn modelId="{65EBD37B-1D71-4C71-AE4A-4CF6D5829F0A}" type="presOf" srcId="{B3642769-F717-40B1-8F0A-563599A3B42F}" destId="{D75CFD7B-6137-4786-B7AC-3ADA97CD6DD4}" srcOrd="3" destOrd="0" presId="urn:microsoft.com/office/officeart/2005/8/layout/gear1"/>
    <dgm:cxn modelId="{E9CEF87C-1156-496B-809B-AD138136832D}" type="presOf" srcId="{B3642769-F717-40B1-8F0A-563599A3B42F}" destId="{5114D129-41A0-4C49-9CBE-178CC2383F6F}" srcOrd="2" destOrd="0" presId="urn:microsoft.com/office/officeart/2005/8/layout/gear1"/>
    <dgm:cxn modelId="{9BFDAD92-31F2-4FD1-82A4-970C4D884300}" type="presOf" srcId="{887226FA-62F6-48AD-960C-F62BC3E05C28}" destId="{DFF33D67-704C-476A-911C-405CBCA9E4E2}" srcOrd="2" destOrd="0" presId="urn:microsoft.com/office/officeart/2005/8/layout/gear1"/>
    <dgm:cxn modelId="{497DADA2-C57A-4E3E-957A-BCFFF6E9D9CE}" type="presOf" srcId="{001AE91B-8662-4F8A-B429-8DFE5662898B}" destId="{3AED2F70-CE89-4EFF-9D42-769B21ADE99C}" srcOrd="0" destOrd="0" presId="urn:microsoft.com/office/officeart/2005/8/layout/gear1"/>
    <dgm:cxn modelId="{37D335A9-8188-4439-8CC1-881568A4DF7E}" type="presOf" srcId="{887226FA-62F6-48AD-960C-F62BC3E05C28}" destId="{2A4610EF-48C0-4B09-B526-44AA82DC7B2A}" srcOrd="0" destOrd="0" presId="urn:microsoft.com/office/officeart/2005/8/layout/gear1"/>
    <dgm:cxn modelId="{F0E9F6AA-1502-4D04-BC54-B6BD16CEDAFD}" type="presOf" srcId="{D5F14950-3929-4A5E-96E3-6419875CCB7F}" destId="{43D24888-C223-4AC9-B777-7442A19827C3}" srcOrd="0" destOrd="0" presId="urn:microsoft.com/office/officeart/2005/8/layout/gear1"/>
    <dgm:cxn modelId="{E9C4BFB5-435D-4604-938B-BB133DA85C3A}" type="presOf" srcId="{887226FA-62F6-48AD-960C-F62BC3E05C28}" destId="{9D300648-6D99-483C-8049-45EA8AFBD34A}" srcOrd="1" destOrd="0" presId="urn:microsoft.com/office/officeart/2005/8/layout/gear1"/>
    <dgm:cxn modelId="{52A7F9C6-DA3C-45A4-8323-A293D5CF6EC4}" type="presOf" srcId="{DC83C8CB-B2E3-4878-9F5B-05DA75FA48A6}" destId="{40710AF3-FCDC-4BE5-9063-02CA0F6A6875}" srcOrd="1" destOrd="0" presId="urn:microsoft.com/office/officeart/2005/8/layout/gear1"/>
    <dgm:cxn modelId="{9B10E3D5-CE7E-4ADA-86AE-10AFECEEEEF7}" type="presOf" srcId="{3F6C9794-174D-46D2-91AE-ADC2BFB90B1D}" destId="{26FD5B96-5ACF-406A-881B-A402092F6C91}" srcOrd="0" destOrd="0" presId="urn:microsoft.com/office/officeart/2005/8/layout/gear1"/>
    <dgm:cxn modelId="{EDE75ED8-813E-4D98-9D71-DED6DA8E8836}" srcId="{001AE91B-8662-4F8A-B429-8DFE5662898B}" destId="{B3642769-F717-40B1-8F0A-563599A3B42F}" srcOrd="2" destOrd="0" parTransId="{464FD7E3-EA05-467F-9A8A-53B6BAE77CD1}" sibTransId="{6CC0BCDF-0CDB-486A-B130-CF1530901D8F}"/>
    <dgm:cxn modelId="{3DCD6FE6-1638-404A-BA3A-B980D492B3B9}" type="presOf" srcId="{B3642769-F717-40B1-8F0A-563599A3B42F}" destId="{7AB2FA3B-6DC7-4A3A-8750-E3B2F0FD35CB}" srcOrd="1" destOrd="0" presId="urn:microsoft.com/office/officeart/2005/8/layout/gear1"/>
    <dgm:cxn modelId="{D5A5AEF3-48CA-4C4E-8B45-35B2C100CCD8}" type="presOf" srcId="{6CC0BCDF-0CDB-486A-B130-CF1530901D8F}" destId="{0C0177F9-F713-4DF3-90D7-36BE538FB8D2}" srcOrd="0" destOrd="0" presId="urn:microsoft.com/office/officeart/2005/8/layout/gear1"/>
    <dgm:cxn modelId="{28B3C817-A4B3-498C-BE8A-5F8EE17C630B}" type="presParOf" srcId="{3AED2F70-CE89-4EFF-9D42-769B21ADE99C}" destId="{B84F2305-F00E-4476-A18C-B5FA10D8B5EF}" srcOrd="0" destOrd="0" presId="urn:microsoft.com/office/officeart/2005/8/layout/gear1"/>
    <dgm:cxn modelId="{BF7FCFE8-F56A-4EC7-8DE8-C79B13A9F9A9}" type="presParOf" srcId="{3AED2F70-CE89-4EFF-9D42-769B21ADE99C}" destId="{40710AF3-FCDC-4BE5-9063-02CA0F6A6875}" srcOrd="1" destOrd="0" presId="urn:microsoft.com/office/officeart/2005/8/layout/gear1"/>
    <dgm:cxn modelId="{31B9A1C8-E0D1-41A1-93E4-EB2BB85E4195}" type="presParOf" srcId="{3AED2F70-CE89-4EFF-9D42-769B21ADE99C}" destId="{94196C1F-9F73-44C7-898C-89CD528A3EFD}" srcOrd="2" destOrd="0" presId="urn:microsoft.com/office/officeart/2005/8/layout/gear1"/>
    <dgm:cxn modelId="{2FF4B430-E7FA-4ECC-B132-2942EE9207DD}" type="presParOf" srcId="{3AED2F70-CE89-4EFF-9D42-769B21ADE99C}" destId="{2A4610EF-48C0-4B09-B526-44AA82DC7B2A}" srcOrd="3" destOrd="0" presId="urn:microsoft.com/office/officeart/2005/8/layout/gear1"/>
    <dgm:cxn modelId="{3D5C8310-10AF-43B4-B3D0-AC04D01C606A}" type="presParOf" srcId="{3AED2F70-CE89-4EFF-9D42-769B21ADE99C}" destId="{9D300648-6D99-483C-8049-45EA8AFBD34A}" srcOrd="4" destOrd="0" presId="urn:microsoft.com/office/officeart/2005/8/layout/gear1"/>
    <dgm:cxn modelId="{AE16210A-647A-40CB-AE60-33F569111233}" type="presParOf" srcId="{3AED2F70-CE89-4EFF-9D42-769B21ADE99C}" destId="{DFF33D67-704C-476A-911C-405CBCA9E4E2}" srcOrd="5" destOrd="0" presId="urn:microsoft.com/office/officeart/2005/8/layout/gear1"/>
    <dgm:cxn modelId="{22622FB1-0483-4D9C-807D-5C0DA3DF4D30}" type="presParOf" srcId="{3AED2F70-CE89-4EFF-9D42-769B21ADE99C}" destId="{989D9630-2D88-4B56-AE56-432B8AC7B792}" srcOrd="6" destOrd="0" presId="urn:microsoft.com/office/officeart/2005/8/layout/gear1"/>
    <dgm:cxn modelId="{EDD1D094-3BAC-4B7B-86A4-1A5434A1ECE3}" type="presParOf" srcId="{3AED2F70-CE89-4EFF-9D42-769B21ADE99C}" destId="{7AB2FA3B-6DC7-4A3A-8750-E3B2F0FD35CB}" srcOrd="7" destOrd="0" presId="urn:microsoft.com/office/officeart/2005/8/layout/gear1"/>
    <dgm:cxn modelId="{0C2F0192-6430-446C-B10A-58A2A1576B82}" type="presParOf" srcId="{3AED2F70-CE89-4EFF-9D42-769B21ADE99C}" destId="{5114D129-41A0-4C49-9CBE-178CC2383F6F}" srcOrd="8" destOrd="0" presId="urn:microsoft.com/office/officeart/2005/8/layout/gear1"/>
    <dgm:cxn modelId="{EA0B45A1-4FC2-4BBB-920D-CF7C5909ECB9}" type="presParOf" srcId="{3AED2F70-CE89-4EFF-9D42-769B21ADE99C}" destId="{D75CFD7B-6137-4786-B7AC-3ADA97CD6DD4}" srcOrd="9" destOrd="0" presId="urn:microsoft.com/office/officeart/2005/8/layout/gear1"/>
    <dgm:cxn modelId="{6C76ADE6-898E-49CF-BBF5-C880BB8FAE09}" type="presParOf" srcId="{3AED2F70-CE89-4EFF-9D42-769B21ADE99C}" destId="{26FD5B96-5ACF-406A-881B-A402092F6C91}" srcOrd="10" destOrd="0" presId="urn:microsoft.com/office/officeart/2005/8/layout/gear1"/>
    <dgm:cxn modelId="{5D4FE139-B3D0-4F12-A13C-D9FD19E6CAF8}" type="presParOf" srcId="{3AED2F70-CE89-4EFF-9D42-769B21ADE99C}" destId="{43D24888-C223-4AC9-B777-7442A19827C3}" srcOrd="11" destOrd="0" presId="urn:microsoft.com/office/officeart/2005/8/layout/gear1"/>
    <dgm:cxn modelId="{A6A31C69-4702-4672-89F8-78D8C186BE03}" type="presParOf" srcId="{3AED2F70-CE89-4EFF-9D42-769B21ADE99C}" destId="{0C0177F9-F713-4DF3-90D7-36BE538FB8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177AFD-545E-4EB4-8425-8BC5803DDEC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DF6A3FD-3491-47AD-AA9B-8990E03DA2B5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r>
            <a:rPr lang="sk-SK" sz="1200" b="1" dirty="0">
              <a:solidFill>
                <a:srgbClr val="C00000"/>
              </a:solidFill>
            </a:rPr>
            <a:t>Pedagogický asistent (§ 21 ods. 1 </a:t>
          </a:r>
          <a:r>
            <a:rPr lang="sk-SK" sz="1400" b="1" dirty="0">
              <a:solidFill>
                <a:srgbClr val="C00000"/>
              </a:solidFill>
            </a:rPr>
            <a:t>zákona</a:t>
          </a:r>
          <a:r>
            <a:rPr lang="sk-SK" sz="1200" b="1" dirty="0">
              <a:solidFill>
                <a:srgbClr val="C00000"/>
              </a:solidFill>
            </a:rPr>
            <a:t> č. 138/2019 Z. z.; § 145a ods. 2 písm. m) ŠZ)</a:t>
          </a:r>
        </a:p>
      </dgm:t>
    </dgm:pt>
    <dgm:pt modelId="{66F6E59D-C290-42B7-9710-0369823491E0}" type="parTrans" cxnId="{090AD137-071A-4A8E-B1EB-D947CA7F98EB}">
      <dgm:prSet/>
      <dgm:spPr/>
      <dgm:t>
        <a:bodyPr/>
        <a:lstStyle/>
        <a:p>
          <a:endParaRPr lang="sk-SK"/>
        </a:p>
      </dgm:t>
    </dgm:pt>
    <dgm:pt modelId="{DD949BE4-C473-4AAB-9997-B7CAAA7CBF89}" type="sibTrans" cxnId="{090AD137-071A-4A8E-B1EB-D947CA7F98EB}">
      <dgm:prSet/>
      <dgm:spPr/>
      <dgm:t>
        <a:bodyPr/>
        <a:lstStyle/>
        <a:p>
          <a:endParaRPr lang="sk-SK"/>
        </a:p>
      </dgm:t>
    </dgm:pt>
    <dgm:pt modelId="{2509D617-3EE5-4AAC-9465-14C9E76D121F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r>
            <a:rPr lang="sk-SK" b="1" dirty="0">
              <a:solidFill>
                <a:srgbClr val="C00000"/>
              </a:solidFill>
            </a:rPr>
            <a:t>Osobný asistent (§ 145c ŠZ)</a:t>
          </a:r>
        </a:p>
      </dgm:t>
    </dgm:pt>
    <dgm:pt modelId="{BF5D5F89-0CEA-43B1-8287-7030D4DF40C1}" type="parTrans" cxnId="{9ED052F6-34C1-4161-9EBA-AE8A1AB37570}">
      <dgm:prSet/>
      <dgm:spPr/>
      <dgm:t>
        <a:bodyPr/>
        <a:lstStyle/>
        <a:p>
          <a:endParaRPr lang="sk-SK"/>
        </a:p>
      </dgm:t>
    </dgm:pt>
    <dgm:pt modelId="{2E33BD7B-7E37-4597-8E94-0329D67E7CD8}" type="sibTrans" cxnId="{9ED052F6-34C1-4161-9EBA-AE8A1AB37570}">
      <dgm:prSet/>
      <dgm:spPr/>
      <dgm:t>
        <a:bodyPr/>
        <a:lstStyle/>
        <a:p>
          <a:endParaRPr lang="sk-SK"/>
        </a:p>
      </dgm:t>
    </dgm:pt>
    <dgm:pt modelId="{709C0C22-3CA8-4B40-81B1-2EBFBBED8F2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sk-SK" sz="1400" b="1" dirty="0">
              <a:solidFill>
                <a:schemeClr val="accent6">
                  <a:lumMod val="50000"/>
                </a:schemeClr>
              </a:solidFill>
            </a:rPr>
            <a:t>poskytovaná zdravotná starostlivosť len zdravotníckym pracovníkom, ktorí sú v pracovnoprávnom vzťahu s príslušnou školou, a ktorí spĺňajú podmienky na výkon zdravotníckeho povolania lekár, sestra, verejný zdravotník alebo zdravotnícky záchranár podľa osobitného predpisu </a:t>
          </a:r>
        </a:p>
      </dgm:t>
    </dgm:pt>
    <dgm:pt modelId="{9FCA3907-B3B2-4078-BB12-36AB23EFF6AC}" type="parTrans" cxnId="{02A39ABA-681F-4169-A93F-5EC82E00E2C2}">
      <dgm:prSet/>
      <dgm:spPr/>
      <dgm:t>
        <a:bodyPr/>
        <a:lstStyle/>
        <a:p>
          <a:endParaRPr lang="sk-SK"/>
        </a:p>
      </dgm:t>
    </dgm:pt>
    <dgm:pt modelId="{21B2B6C0-AA3D-40E3-AF83-22898D29206E}" type="sibTrans" cxnId="{02A39ABA-681F-4169-A93F-5EC82E00E2C2}">
      <dgm:prSet/>
      <dgm:spPr/>
      <dgm:t>
        <a:bodyPr/>
        <a:lstStyle/>
        <a:p>
          <a:endParaRPr lang="sk-SK"/>
        </a:p>
      </dgm:t>
    </dgm:pt>
    <dgm:pt modelId="{66F5DE80-A1DE-4991-BB85-15C42B523AAF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r>
            <a:rPr lang="sk-SK" sz="1400" b="1" dirty="0">
              <a:solidFill>
                <a:srgbClr val="C00000"/>
              </a:solidFill>
            </a:rPr>
            <a:t>Nepedagogický zamestnanec zabezpečujúci </a:t>
          </a:r>
          <a:r>
            <a:rPr lang="sk-SK" sz="1400" b="1" dirty="0" err="1">
              <a:solidFill>
                <a:srgbClr val="C00000"/>
              </a:solidFill>
            </a:rPr>
            <a:t>sebaobslužné</a:t>
          </a:r>
          <a:r>
            <a:rPr lang="sk-SK" sz="1400" b="1" dirty="0">
              <a:solidFill>
                <a:srgbClr val="C00000"/>
              </a:solidFill>
            </a:rPr>
            <a:t> úkony („pomocný vychovávateľ“) podľa § 145a ods. 2 písm. o) ŠZ</a:t>
          </a:r>
        </a:p>
      </dgm:t>
    </dgm:pt>
    <dgm:pt modelId="{2997D9E5-B977-4D5E-9006-9ED1EE3D7F9E}" type="parTrans" cxnId="{48A35496-EB62-440D-A98C-4C0CC6131A83}">
      <dgm:prSet/>
      <dgm:spPr/>
      <dgm:t>
        <a:bodyPr/>
        <a:lstStyle/>
        <a:p>
          <a:endParaRPr lang="sk-SK"/>
        </a:p>
      </dgm:t>
    </dgm:pt>
    <dgm:pt modelId="{1A394AA0-660F-46C4-B575-450ECD15A797}" type="sibTrans" cxnId="{48A35496-EB62-440D-A98C-4C0CC6131A83}">
      <dgm:prSet/>
      <dgm:spPr/>
      <dgm:t>
        <a:bodyPr/>
        <a:lstStyle/>
        <a:p>
          <a:endParaRPr lang="sk-SK"/>
        </a:p>
      </dgm:t>
    </dgm:pt>
    <dgm:pt modelId="{0F317CD3-1149-4CE6-90CA-B35B1CC0DFB9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r>
            <a:rPr lang="sk-SK" sz="1400" b="1" dirty="0">
              <a:solidFill>
                <a:srgbClr val="C00000"/>
              </a:solidFill>
            </a:rPr>
            <a:t>Účasť ZZ na </a:t>
          </a:r>
          <a:r>
            <a:rPr lang="sk-SK" sz="1400" b="1" dirty="0" err="1">
              <a:solidFill>
                <a:srgbClr val="C00000"/>
              </a:solidFill>
            </a:rPr>
            <a:t>VaV</a:t>
          </a:r>
          <a:r>
            <a:rPr lang="sk-SK" sz="1400" b="1" dirty="0">
              <a:solidFill>
                <a:srgbClr val="C00000"/>
              </a:solidFill>
            </a:rPr>
            <a:t> (§ 28 ods. 17 ŠZ)</a:t>
          </a:r>
        </a:p>
      </dgm:t>
    </dgm:pt>
    <dgm:pt modelId="{FC97EB59-68E6-4B7A-9D06-9F310B5DC0B7}" type="sibTrans" cxnId="{4A2B13DF-4B0A-41C6-979A-2D4E691D5130}">
      <dgm:prSet/>
      <dgm:spPr/>
      <dgm:t>
        <a:bodyPr/>
        <a:lstStyle/>
        <a:p>
          <a:endParaRPr lang="sk-SK"/>
        </a:p>
      </dgm:t>
    </dgm:pt>
    <dgm:pt modelId="{060D2922-629D-44D5-8BEC-C922D50EE857}" type="parTrans" cxnId="{4A2B13DF-4B0A-41C6-979A-2D4E691D5130}">
      <dgm:prSet/>
      <dgm:spPr/>
      <dgm:t>
        <a:bodyPr/>
        <a:lstStyle/>
        <a:p>
          <a:endParaRPr lang="sk-SK"/>
        </a:p>
      </dgm:t>
    </dgm:pt>
    <dgm:pt modelId="{B11A1F53-82F9-4DA5-9EDB-3CBF18B54DA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sk-SK" sz="1600" b="1" dirty="0">
              <a:solidFill>
                <a:schemeClr val="accent6">
                  <a:lumMod val="50000"/>
                </a:schemeClr>
              </a:solidFill>
            </a:rPr>
            <a:t>podľa požiadaviek učiteľa a v spolupráci s OZ vytvára rovnosť príležitostí vo výchove a vzdelávaní, pomáha dieťaťu, alebo skupine detí  pri prekonávaní architektonických, informačných, jazykových, zdravotných, sociálnych alebo kultúrnych bariér</a:t>
          </a:r>
        </a:p>
      </dgm:t>
    </dgm:pt>
    <dgm:pt modelId="{EB85A780-3CE7-4E0B-8803-6198025B95FD}" type="parTrans" cxnId="{19110BBC-B4DC-426F-9812-14328FA1C557}">
      <dgm:prSet/>
      <dgm:spPr/>
      <dgm:t>
        <a:bodyPr/>
        <a:lstStyle/>
        <a:p>
          <a:endParaRPr lang="sk-SK"/>
        </a:p>
      </dgm:t>
    </dgm:pt>
    <dgm:pt modelId="{7A7C3BF7-D92A-4B02-A07D-928556D582DC}" type="sibTrans" cxnId="{19110BBC-B4DC-426F-9812-14328FA1C557}">
      <dgm:prSet/>
      <dgm:spPr/>
      <dgm:t>
        <a:bodyPr/>
        <a:lstStyle/>
        <a:p>
          <a:endParaRPr lang="sk-SK"/>
        </a:p>
      </dgm:t>
    </dgm:pt>
    <dgm:pt modelId="{5FF7FD10-B350-4DCE-BDB8-68126CAE6C25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r>
            <a:rPr lang="sk-SK" sz="1400" b="1" dirty="0">
              <a:solidFill>
                <a:srgbClr val="C00000"/>
              </a:solidFill>
            </a:rPr>
            <a:t>Zdravotnícky pracovník v škole       (§ 152a ŠZ)</a:t>
          </a:r>
        </a:p>
      </dgm:t>
    </dgm:pt>
    <dgm:pt modelId="{049F9C98-0929-4DED-8EAB-6A7638B71D60}" type="parTrans" cxnId="{410350CF-1EB3-495C-8BA8-CEF5791F0F46}">
      <dgm:prSet/>
      <dgm:spPr/>
      <dgm:t>
        <a:bodyPr/>
        <a:lstStyle/>
        <a:p>
          <a:endParaRPr lang="sk-SK"/>
        </a:p>
      </dgm:t>
    </dgm:pt>
    <dgm:pt modelId="{3748EAF4-8B9F-42BD-A43C-F02276024C45}" type="sibTrans" cxnId="{410350CF-1EB3-495C-8BA8-CEF5791F0F46}">
      <dgm:prSet/>
      <dgm:spPr/>
      <dgm:t>
        <a:bodyPr/>
        <a:lstStyle/>
        <a:p>
          <a:endParaRPr lang="sk-SK"/>
        </a:p>
      </dgm:t>
    </dgm:pt>
    <dgm:pt modelId="{3C693923-4018-46A7-8D26-EB9526927F5C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sk-SK" sz="1600" b="1" i="0" dirty="0">
              <a:solidFill>
                <a:schemeClr val="accent6">
                  <a:lumMod val="50000"/>
                </a:schemeClr>
              </a:solidFill>
            </a:rPr>
            <a:t>Predprimárne vzdelávanie v materskej škole sa môže uskutočňovať so súhlasom riaditeľa aj s priamou účasťou zákonných zástupcov alebo nimi splnomocnenej osoby na výchove a vzdelávaní </a:t>
          </a:r>
        </a:p>
      </dgm:t>
    </dgm:pt>
    <dgm:pt modelId="{C95D8F10-8A5A-46AD-BC63-A385F4E5CC44}" type="parTrans" cxnId="{1F82B18A-408D-44F3-BBEE-CB0455DC8465}">
      <dgm:prSet/>
      <dgm:spPr/>
      <dgm:t>
        <a:bodyPr/>
        <a:lstStyle/>
        <a:p>
          <a:endParaRPr lang="sk-SK"/>
        </a:p>
      </dgm:t>
    </dgm:pt>
    <dgm:pt modelId="{C4A29AAB-2FEE-4161-898E-2D399D1B41B2}" type="sibTrans" cxnId="{1F82B18A-408D-44F3-BBEE-CB0455DC8465}">
      <dgm:prSet/>
      <dgm:spPr/>
      <dgm:t>
        <a:bodyPr/>
        <a:lstStyle/>
        <a:p>
          <a:endParaRPr lang="sk-SK"/>
        </a:p>
      </dgm:t>
    </dgm:pt>
    <dgm:pt modelId="{003363A6-DCC6-43A0-85FD-F383A4C9D292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sk-SK" sz="1400" b="1" dirty="0">
              <a:solidFill>
                <a:schemeClr val="accent6">
                  <a:lumMod val="50000"/>
                </a:schemeClr>
              </a:solidFill>
            </a:rPr>
            <a:t>zdravotnícky pracovník poskytuje dieťaťu zdravotnú starostlivosť výlučne na základe informovaného súhlasu ZZ dieťaťa</a:t>
          </a:r>
        </a:p>
      </dgm:t>
    </dgm:pt>
    <dgm:pt modelId="{87B2F5C3-2BD4-4586-8F38-96CAEC8F2770}" type="parTrans" cxnId="{C308311B-EF96-47AB-887C-B0FD1BDE6100}">
      <dgm:prSet/>
      <dgm:spPr/>
      <dgm:t>
        <a:bodyPr/>
        <a:lstStyle/>
        <a:p>
          <a:endParaRPr lang="sk-SK"/>
        </a:p>
      </dgm:t>
    </dgm:pt>
    <dgm:pt modelId="{8BC7857A-55A2-45B4-83AB-B0966BC13953}" type="sibTrans" cxnId="{C308311B-EF96-47AB-887C-B0FD1BDE6100}">
      <dgm:prSet/>
      <dgm:spPr/>
      <dgm:t>
        <a:bodyPr/>
        <a:lstStyle/>
        <a:p>
          <a:endParaRPr lang="sk-SK"/>
        </a:p>
      </dgm:t>
    </dgm:pt>
    <dgm:pt modelId="{9C27856C-F384-412D-8585-75E197351A6C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sk-SK" sz="1600" b="1" dirty="0">
              <a:solidFill>
                <a:schemeClr val="accent6">
                  <a:lumMod val="50000"/>
                </a:schemeClr>
              </a:solidFill>
            </a:rPr>
            <a:t>Školy a školské zariadenia umožnia prítomnosť osobného asistenta v školách a školských zariadeniach a vytvoria podmienky a poskytnú súčinnosť osobnému asistentovi vykonávajúcemu úlohy podľa osobitného predpisu </a:t>
          </a:r>
        </a:p>
      </dgm:t>
    </dgm:pt>
    <dgm:pt modelId="{F3A4A6E3-1E33-4198-A944-3A57BA81ECAA}" type="parTrans" cxnId="{1721C5A1-216E-4798-B1DD-0CEDAAD1D282}">
      <dgm:prSet/>
      <dgm:spPr/>
      <dgm:t>
        <a:bodyPr/>
        <a:lstStyle/>
        <a:p>
          <a:endParaRPr lang="sk-SK"/>
        </a:p>
      </dgm:t>
    </dgm:pt>
    <dgm:pt modelId="{15D0EBF3-1F06-4D2A-A143-0DDDF99FB07D}" type="sibTrans" cxnId="{1721C5A1-216E-4798-B1DD-0CEDAAD1D282}">
      <dgm:prSet/>
      <dgm:spPr/>
      <dgm:t>
        <a:bodyPr/>
        <a:lstStyle/>
        <a:p>
          <a:endParaRPr lang="sk-SK"/>
        </a:p>
      </dgm:t>
    </dgm:pt>
    <dgm:pt modelId="{B28BD371-2DA0-42DC-97FD-C1EDD28F38EB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sk-SK" sz="1600" b="1" dirty="0">
              <a:solidFill>
                <a:schemeClr val="accent6">
                  <a:lumMod val="50000"/>
                </a:schemeClr>
              </a:solidFill>
            </a:rPr>
            <a:t>zabezpečenie </a:t>
          </a:r>
          <a:r>
            <a:rPr lang="sk-SK" sz="1600" b="1" dirty="0" err="1">
              <a:solidFill>
                <a:schemeClr val="accent6">
                  <a:lumMod val="50000"/>
                </a:schemeClr>
              </a:solidFill>
            </a:rPr>
            <a:t>sebaobslužných</a:t>
          </a:r>
          <a:r>
            <a:rPr lang="sk-SK" sz="1600" b="1" dirty="0">
              <a:solidFill>
                <a:schemeClr val="accent6">
                  <a:lumMod val="50000"/>
                </a:schemeClr>
              </a:solidFill>
            </a:rPr>
            <a:t> úkonov </a:t>
          </a:r>
          <a:endParaRPr lang="sk-SK" sz="1600" dirty="0"/>
        </a:p>
      </dgm:t>
    </dgm:pt>
    <dgm:pt modelId="{F59AD95F-A9E1-4932-8A69-CC53A841666C}" type="parTrans" cxnId="{75F21C87-FB39-4D86-9650-4812F551F9B1}">
      <dgm:prSet/>
      <dgm:spPr/>
      <dgm:t>
        <a:bodyPr/>
        <a:lstStyle/>
        <a:p>
          <a:endParaRPr lang="sk-SK"/>
        </a:p>
      </dgm:t>
    </dgm:pt>
    <dgm:pt modelId="{33292447-7768-4396-8BB6-E7E8C4ADF182}" type="sibTrans" cxnId="{75F21C87-FB39-4D86-9650-4812F551F9B1}">
      <dgm:prSet/>
      <dgm:spPr/>
      <dgm:t>
        <a:bodyPr/>
        <a:lstStyle/>
        <a:p>
          <a:endParaRPr lang="sk-SK"/>
        </a:p>
      </dgm:t>
    </dgm:pt>
    <dgm:pt modelId="{D4773996-CB2A-4B0D-BAB7-8C96A17F717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sk-SK" sz="1600" b="1" dirty="0">
              <a:solidFill>
                <a:schemeClr val="accent6">
                  <a:lumMod val="50000"/>
                </a:schemeClr>
              </a:solidFill>
            </a:rPr>
            <a:t>PZ s úväzkom ako PZ, ktorému robí asistenciu; </a:t>
          </a:r>
        </a:p>
      </dgm:t>
    </dgm:pt>
    <dgm:pt modelId="{D1A8C5B3-1294-4C1B-A6B5-39407987B190}" type="parTrans" cxnId="{37C06A61-A365-4CD8-ADF0-C7AFA8EDDBAE}">
      <dgm:prSet/>
      <dgm:spPr/>
      <dgm:t>
        <a:bodyPr/>
        <a:lstStyle/>
        <a:p>
          <a:endParaRPr lang="sk-SK"/>
        </a:p>
      </dgm:t>
    </dgm:pt>
    <dgm:pt modelId="{4AC0719A-DAFF-4D10-8F13-CA2559AED4AB}" type="sibTrans" cxnId="{37C06A61-A365-4CD8-ADF0-C7AFA8EDDBAE}">
      <dgm:prSet/>
      <dgm:spPr/>
      <dgm:t>
        <a:bodyPr/>
        <a:lstStyle/>
        <a:p>
          <a:endParaRPr lang="sk-SK"/>
        </a:p>
      </dgm:t>
    </dgm:pt>
    <dgm:pt modelId="{97496008-B91C-45DF-AAF7-7CDBE7C1175B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sk-SK" sz="1600" b="1" dirty="0">
              <a:solidFill>
                <a:schemeClr val="accent6">
                  <a:lumMod val="50000"/>
                </a:schemeClr>
              </a:solidFill>
            </a:rPr>
            <a:t>financovanie na základe paušálneho pridelenia (z POP3 a zo ŠR) a zo ŠR</a:t>
          </a:r>
        </a:p>
      </dgm:t>
    </dgm:pt>
    <dgm:pt modelId="{C5DB459F-C073-4EC7-BDFD-193285DC3917}" type="parTrans" cxnId="{13E15913-D5F6-4767-B629-2013513D7018}">
      <dgm:prSet/>
      <dgm:spPr/>
      <dgm:t>
        <a:bodyPr/>
        <a:lstStyle/>
        <a:p>
          <a:endParaRPr lang="sk-SK"/>
        </a:p>
      </dgm:t>
    </dgm:pt>
    <dgm:pt modelId="{CD19CB6D-4242-4ABD-8A1C-355A882BCD1D}" type="sibTrans" cxnId="{13E15913-D5F6-4767-B629-2013513D7018}">
      <dgm:prSet/>
      <dgm:spPr/>
      <dgm:t>
        <a:bodyPr/>
        <a:lstStyle/>
        <a:p>
          <a:endParaRPr lang="sk-SK"/>
        </a:p>
      </dgm:t>
    </dgm:pt>
    <dgm:pt modelId="{152D3F09-3F2B-4AF8-97E4-A7DE471E7B64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sk-SK" sz="1400" b="1" dirty="0">
              <a:solidFill>
                <a:srgbClr val="C00000"/>
              </a:solidFill>
            </a:rPr>
            <a:t>Podporné činnosti v MŠ  (§ 152c ŠZ)</a:t>
          </a:r>
        </a:p>
      </dgm:t>
    </dgm:pt>
    <dgm:pt modelId="{924BADB1-8F74-4372-BE30-2470A161D31D}" type="parTrans" cxnId="{83995E0A-0711-46A0-9C29-324AA486B425}">
      <dgm:prSet/>
      <dgm:spPr/>
      <dgm:t>
        <a:bodyPr/>
        <a:lstStyle/>
        <a:p>
          <a:endParaRPr lang="sk-SK"/>
        </a:p>
      </dgm:t>
    </dgm:pt>
    <dgm:pt modelId="{78446039-E01A-473A-8418-F01B3A8A0B27}" type="sibTrans" cxnId="{83995E0A-0711-46A0-9C29-324AA486B425}">
      <dgm:prSet/>
      <dgm:spPr/>
      <dgm:t>
        <a:bodyPr/>
        <a:lstStyle/>
        <a:p>
          <a:endParaRPr lang="sk-SK"/>
        </a:p>
      </dgm:t>
    </dgm:pt>
    <dgm:pt modelId="{39425C76-BCD5-4E08-8614-7597E95C7B1F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sk-SK" sz="1200" b="1" dirty="0">
              <a:solidFill>
                <a:schemeClr val="accent6">
                  <a:lumMod val="50000"/>
                </a:schemeClr>
              </a:solidFill>
            </a:rPr>
            <a:t>podpora adaptácie a socializácie detí a socializácia detí</a:t>
          </a:r>
        </a:p>
      </dgm:t>
    </dgm:pt>
    <dgm:pt modelId="{E066B522-02C6-42C0-8FE0-2D817DBEF208}" type="parTrans" cxnId="{31F8E7B6-281B-409B-A640-880B4528E535}">
      <dgm:prSet/>
      <dgm:spPr/>
      <dgm:t>
        <a:bodyPr/>
        <a:lstStyle/>
        <a:p>
          <a:endParaRPr lang="sk-SK"/>
        </a:p>
      </dgm:t>
    </dgm:pt>
    <dgm:pt modelId="{791B0BE5-28DB-4831-94D1-6D38082BAB0E}" type="sibTrans" cxnId="{31F8E7B6-281B-409B-A640-880B4528E535}">
      <dgm:prSet/>
      <dgm:spPr/>
      <dgm:t>
        <a:bodyPr/>
        <a:lstStyle/>
        <a:p>
          <a:endParaRPr lang="sk-SK"/>
        </a:p>
      </dgm:t>
    </dgm:pt>
    <dgm:pt modelId="{E80A54F8-3A56-4E8A-A6AD-688DD99245DC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sk-SK" sz="500" dirty="0"/>
        </a:p>
      </dgm:t>
    </dgm:pt>
    <dgm:pt modelId="{22246364-9951-498C-BB4A-A63FDBB97956}" type="parTrans" cxnId="{3FB12540-B635-441F-91E9-6DA555913B15}">
      <dgm:prSet/>
      <dgm:spPr/>
      <dgm:t>
        <a:bodyPr/>
        <a:lstStyle/>
        <a:p>
          <a:endParaRPr lang="sk-SK"/>
        </a:p>
      </dgm:t>
    </dgm:pt>
    <dgm:pt modelId="{D860A148-884D-4E22-A82F-5407753A70AC}" type="sibTrans" cxnId="{3FB12540-B635-441F-91E9-6DA555913B15}">
      <dgm:prSet/>
      <dgm:spPr/>
      <dgm:t>
        <a:bodyPr/>
        <a:lstStyle/>
        <a:p>
          <a:endParaRPr lang="sk-SK"/>
        </a:p>
      </dgm:t>
    </dgm:pt>
    <dgm:pt modelId="{9A6BCD00-3239-4BE3-86CF-D1CBCEB26B32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sk-SK" sz="500" dirty="0"/>
        </a:p>
      </dgm:t>
    </dgm:pt>
    <dgm:pt modelId="{83F982AC-EF52-4F95-B9FD-AEFFC1BFFF8E}" type="parTrans" cxnId="{7469A65F-8979-4229-93C5-C2D0C4D96E5F}">
      <dgm:prSet/>
      <dgm:spPr/>
      <dgm:t>
        <a:bodyPr/>
        <a:lstStyle/>
        <a:p>
          <a:endParaRPr lang="sk-SK"/>
        </a:p>
      </dgm:t>
    </dgm:pt>
    <dgm:pt modelId="{99744BE0-5605-4835-8884-B2CB5D0A9944}" type="sibTrans" cxnId="{7469A65F-8979-4229-93C5-C2D0C4D96E5F}">
      <dgm:prSet/>
      <dgm:spPr/>
      <dgm:t>
        <a:bodyPr/>
        <a:lstStyle/>
        <a:p>
          <a:endParaRPr lang="sk-SK"/>
        </a:p>
      </dgm:t>
    </dgm:pt>
    <dgm:pt modelId="{7546B215-3474-4E4F-AE94-F349FE055F51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sk-SK" sz="500" dirty="0"/>
        </a:p>
      </dgm:t>
    </dgm:pt>
    <dgm:pt modelId="{4E475105-67D1-414F-B4D6-AC4683CDDCCD}" type="parTrans" cxnId="{411A2DB0-2BF7-4E26-9B86-806BA6F78D86}">
      <dgm:prSet/>
      <dgm:spPr/>
      <dgm:t>
        <a:bodyPr/>
        <a:lstStyle/>
        <a:p>
          <a:endParaRPr lang="sk-SK"/>
        </a:p>
      </dgm:t>
    </dgm:pt>
    <dgm:pt modelId="{EDA8FF4F-5ADC-4278-AD28-A320B65D7C7B}" type="sibTrans" cxnId="{411A2DB0-2BF7-4E26-9B86-806BA6F78D86}">
      <dgm:prSet/>
      <dgm:spPr/>
      <dgm:t>
        <a:bodyPr/>
        <a:lstStyle/>
        <a:p>
          <a:endParaRPr lang="sk-SK"/>
        </a:p>
      </dgm:t>
    </dgm:pt>
    <dgm:pt modelId="{704ED3A0-DEBE-4661-ACD9-E3612158A899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sk-SK" sz="1200" b="1" dirty="0">
              <a:solidFill>
                <a:schemeClr val="accent6">
                  <a:lumMod val="50000"/>
                </a:schemeClr>
              </a:solidFill>
            </a:rPr>
            <a:t>podpora </a:t>
          </a:r>
          <a:r>
            <a:rPr lang="sk-SK" sz="1200" b="1" dirty="0" err="1">
              <a:solidFill>
                <a:schemeClr val="accent6">
                  <a:lumMod val="50000"/>
                </a:schemeClr>
              </a:solidFill>
            </a:rPr>
            <a:t>sebaobslužných</a:t>
          </a:r>
          <a:r>
            <a:rPr lang="sk-SK" sz="1200" b="1" dirty="0">
              <a:solidFill>
                <a:schemeClr val="accent6">
                  <a:lumMod val="50000"/>
                </a:schemeClr>
              </a:solidFill>
            </a:rPr>
            <a:t> činností detí a upevňovanie ich hygienických návykov, ochrany bezpečnosti a zdravia</a:t>
          </a:r>
        </a:p>
      </dgm:t>
    </dgm:pt>
    <dgm:pt modelId="{5F514248-C140-43E3-A852-BF07AC8EF165}" type="parTrans" cxnId="{FAD6C20F-7717-4602-8D50-996115CE9749}">
      <dgm:prSet/>
      <dgm:spPr/>
      <dgm:t>
        <a:bodyPr/>
        <a:lstStyle/>
        <a:p>
          <a:endParaRPr lang="sk-SK"/>
        </a:p>
      </dgm:t>
    </dgm:pt>
    <dgm:pt modelId="{73D697B3-1411-47B0-BCF6-3A97BB5F1B7C}" type="sibTrans" cxnId="{FAD6C20F-7717-4602-8D50-996115CE9749}">
      <dgm:prSet/>
      <dgm:spPr/>
      <dgm:t>
        <a:bodyPr/>
        <a:lstStyle/>
        <a:p>
          <a:endParaRPr lang="sk-SK"/>
        </a:p>
      </dgm:t>
    </dgm:pt>
    <dgm:pt modelId="{A373E757-29EA-4027-8663-61C28875004B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sk-SK" sz="500" dirty="0"/>
        </a:p>
      </dgm:t>
    </dgm:pt>
    <dgm:pt modelId="{14720F1E-3480-4B01-8435-7EC9E418CDD6}" type="parTrans" cxnId="{AAA9334A-97AF-4CD3-AAFB-80EBE548F2EB}">
      <dgm:prSet/>
      <dgm:spPr/>
      <dgm:t>
        <a:bodyPr/>
        <a:lstStyle/>
        <a:p>
          <a:endParaRPr lang="sk-SK"/>
        </a:p>
      </dgm:t>
    </dgm:pt>
    <dgm:pt modelId="{14DF780A-A807-4223-9053-2F772E615DB1}" type="sibTrans" cxnId="{AAA9334A-97AF-4CD3-AAFB-80EBE548F2EB}">
      <dgm:prSet/>
      <dgm:spPr/>
      <dgm:t>
        <a:bodyPr/>
        <a:lstStyle/>
        <a:p>
          <a:endParaRPr lang="sk-SK"/>
        </a:p>
      </dgm:t>
    </dgm:pt>
    <dgm:pt modelId="{FF00257E-4F07-42C5-BE2D-E5BA9734EEC6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sk-SK" sz="500" dirty="0"/>
        </a:p>
      </dgm:t>
    </dgm:pt>
    <dgm:pt modelId="{D310408B-124F-47C4-9497-BFFBBA15BED7}" type="parTrans" cxnId="{2BCF17A6-EA05-4121-9BD3-A7F80AC6082C}">
      <dgm:prSet/>
      <dgm:spPr/>
      <dgm:t>
        <a:bodyPr/>
        <a:lstStyle/>
        <a:p>
          <a:endParaRPr lang="sk-SK"/>
        </a:p>
      </dgm:t>
    </dgm:pt>
    <dgm:pt modelId="{3F0E94B8-025A-4C1B-8A52-A234BD04894F}" type="sibTrans" cxnId="{2BCF17A6-EA05-4121-9BD3-A7F80AC6082C}">
      <dgm:prSet/>
      <dgm:spPr/>
      <dgm:t>
        <a:bodyPr/>
        <a:lstStyle/>
        <a:p>
          <a:endParaRPr lang="sk-SK"/>
        </a:p>
      </dgm:t>
    </dgm:pt>
    <dgm:pt modelId="{53FA36DB-8F34-44F2-A911-2D835122B10F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sk-SK" sz="1200" b="1" dirty="0">
              <a:solidFill>
                <a:schemeClr val="accent6">
                  <a:lumMod val="50000"/>
                </a:schemeClr>
              </a:solidFill>
            </a:rPr>
            <a:t>Podpora odstraňovania bariér vyplývajúcich z potrieb detí zo SZP a detí so zdravotným znevýhodnením</a:t>
          </a:r>
        </a:p>
      </dgm:t>
    </dgm:pt>
    <dgm:pt modelId="{9A1701F9-8399-4699-B5BF-3CC847A1976E}" type="parTrans" cxnId="{2FFD7399-F7F3-4573-B8B7-9A66683361A5}">
      <dgm:prSet/>
      <dgm:spPr/>
      <dgm:t>
        <a:bodyPr/>
        <a:lstStyle/>
        <a:p>
          <a:endParaRPr lang="sk-SK"/>
        </a:p>
      </dgm:t>
    </dgm:pt>
    <dgm:pt modelId="{A9CF94A2-55B5-4DC4-AAE0-13EC152BF262}" type="sibTrans" cxnId="{2FFD7399-F7F3-4573-B8B7-9A66683361A5}">
      <dgm:prSet/>
      <dgm:spPr/>
      <dgm:t>
        <a:bodyPr/>
        <a:lstStyle/>
        <a:p>
          <a:endParaRPr lang="sk-SK"/>
        </a:p>
      </dgm:t>
    </dgm:pt>
    <dgm:pt modelId="{A529A896-FE07-41AB-BFDE-FB618BA0ACA7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sk-SK" sz="1200" b="1" dirty="0">
              <a:solidFill>
                <a:schemeClr val="accent6">
                  <a:lumMod val="50000"/>
                </a:schemeClr>
              </a:solidFill>
            </a:rPr>
            <a:t>Podpora rozvoja schopností, zručností, emocionálnych vlastností a osobnosti detí</a:t>
          </a:r>
        </a:p>
      </dgm:t>
    </dgm:pt>
    <dgm:pt modelId="{03C0F7A1-CEF3-4F11-9A71-50688CD7CC26}" type="parTrans" cxnId="{125BF2B3-11F1-4BAB-9E7B-AB4BC98D1B03}">
      <dgm:prSet/>
      <dgm:spPr/>
      <dgm:t>
        <a:bodyPr/>
        <a:lstStyle/>
        <a:p>
          <a:endParaRPr lang="sk-SK"/>
        </a:p>
      </dgm:t>
    </dgm:pt>
    <dgm:pt modelId="{2A56AC5F-73AD-48C4-9731-C2B5BC0BD3A8}" type="sibTrans" cxnId="{125BF2B3-11F1-4BAB-9E7B-AB4BC98D1B03}">
      <dgm:prSet/>
      <dgm:spPr/>
      <dgm:t>
        <a:bodyPr/>
        <a:lstStyle/>
        <a:p>
          <a:endParaRPr lang="sk-SK"/>
        </a:p>
      </dgm:t>
    </dgm:pt>
    <dgm:pt modelId="{A528BCDB-B772-44BF-BA6D-458CDE0BE4C8}" type="pres">
      <dgm:prSet presAssocID="{92177AFD-545E-4EB4-8425-8BC5803DDECC}" presName="Name0" presStyleCnt="0">
        <dgm:presLayoutVars>
          <dgm:dir/>
          <dgm:animLvl val="lvl"/>
          <dgm:resizeHandles/>
        </dgm:presLayoutVars>
      </dgm:prSet>
      <dgm:spPr/>
    </dgm:pt>
    <dgm:pt modelId="{15708AC7-DFFE-4398-AA5D-029657975AB0}" type="pres">
      <dgm:prSet presAssocID="{0DF6A3FD-3491-47AD-AA9B-8990E03DA2B5}" presName="linNode" presStyleCnt="0"/>
      <dgm:spPr/>
    </dgm:pt>
    <dgm:pt modelId="{446066C4-09B5-4D99-A797-71F9033CB6C8}" type="pres">
      <dgm:prSet presAssocID="{0DF6A3FD-3491-47AD-AA9B-8990E03DA2B5}" presName="parentShp" presStyleLbl="node1" presStyleIdx="0" presStyleCnt="6" custScaleX="86334" custScaleY="147635" custLinFactNeighborX="-127" custLinFactNeighborY="48066">
        <dgm:presLayoutVars>
          <dgm:bulletEnabled val="1"/>
        </dgm:presLayoutVars>
      </dgm:prSet>
      <dgm:spPr/>
    </dgm:pt>
    <dgm:pt modelId="{683FD247-84F0-4C99-ADC5-4C86E680395E}" type="pres">
      <dgm:prSet presAssocID="{0DF6A3FD-3491-47AD-AA9B-8990E03DA2B5}" presName="childShp" presStyleLbl="bgAccFollowNode1" presStyleIdx="0" presStyleCnt="6" custScaleX="277158" custScaleY="377399" custLinFactNeighborX="191" custLinFactNeighborY="40134">
        <dgm:presLayoutVars>
          <dgm:bulletEnabled val="1"/>
        </dgm:presLayoutVars>
      </dgm:prSet>
      <dgm:spPr/>
    </dgm:pt>
    <dgm:pt modelId="{02982318-EC9A-4D94-9385-504878EFE541}" type="pres">
      <dgm:prSet presAssocID="{DD949BE4-C473-4AAB-9997-B7CAAA7CBF89}" presName="spacing" presStyleCnt="0"/>
      <dgm:spPr/>
    </dgm:pt>
    <dgm:pt modelId="{7D5CECCA-4D0F-43AE-A611-03CD42AA850A}" type="pres">
      <dgm:prSet presAssocID="{2509D617-3EE5-4AAC-9465-14C9E76D121F}" presName="linNode" presStyleCnt="0"/>
      <dgm:spPr/>
    </dgm:pt>
    <dgm:pt modelId="{C7A6E930-FC71-4D77-BAE5-5CFB392B6F3A}" type="pres">
      <dgm:prSet presAssocID="{2509D617-3EE5-4AAC-9465-14C9E76D121F}" presName="parentShp" presStyleLbl="node1" presStyleIdx="1" presStyleCnt="6" custScaleX="84473" custScaleY="98083" custLinFactNeighborX="-161" custLinFactNeighborY="18666">
        <dgm:presLayoutVars>
          <dgm:bulletEnabled val="1"/>
        </dgm:presLayoutVars>
      </dgm:prSet>
      <dgm:spPr/>
    </dgm:pt>
    <dgm:pt modelId="{9EC64707-0CF9-4BEA-A1E5-F1F3938F6C38}" type="pres">
      <dgm:prSet presAssocID="{2509D617-3EE5-4AAC-9465-14C9E76D121F}" presName="childShp" presStyleLbl="bgAccFollowNode1" presStyleIdx="1" presStyleCnt="6" custScaleX="223145" custScaleY="210245" custLinFactNeighborX="446" custLinFactNeighborY="14331">
        <dgm:presLayoutVars>
          <dgm:bulletEnabled val="1"/>
        </dgm:presLayoutVars>
      </dgm:prSet>
      <dgm:spPr/>
    </dgm:pt>
    <dgm:pt modelId="{1D16D5EF-9220-4F65-8BE5-75447DBB5B76}" type="pres">
      <dgm:prSet presAssocID="{2E33BD7B-7E37-4597-8E94-0329D67E7CD8}" presName="spacing" presStyleCnt="0"/>
      <dgm:spPr/>
    </dgm:pt>
    <dgm:pt modelId="{F59DC2CA-1ACE-4984-A90F-6BEF9AAAB1C1}" type="pres">
      <dgm:prSet presAssocID="{66F5DE80-A1DE-4991-BB85-15C42B523AAF}" presName="linNode" presStyleCnt="0"/>
      <dgm:spPr/>
    </dgm:pt>
    <dgm:pt modelId="{1342FEB9-0BDF-47F8-89E4-5032D8BA6E1A}" type="pres">
      <dgm:prSet presAssocID="{66F5DE80-A1DE-4991-BB85-15C42B523AAF}" presName="parentShp" presStyleLbl="node1" presStyleIdx="2" presStyleCnt="6" custScaleX="160093" custLinFactNeighborX="-142" custLinFactNeighborY="-1820">
        <dgm:presLayoutVars>
          <dgm:bulletEnabled val="1"/>
        </dgm:presLayoutVars>
      </dgm:prSet>
      <dgm:spPr/>
    </dgm:pt>
    <dgm:pt modelId="{04EE4815-B638-4561-87CA-0318216881AC}" type="pres">
      <dgm:prSet presAssocID="{66F5DE80-A1DE-4991-BB85-15C42B523AAF}" presName="childShp" presStyleLbl="bgAccFollowNode1" presStyleIdx="2" presStyleCnt="6" custScaleX="146579" custScaleY="139431" custLinFactNeighborX="212" custLinFactNeighborY="10626">
        <dgm:presLayoutVars>
          <dgm:bulletEnabled val="1"/>
        </dgm:presLayoutVars>
      </dgm:prSet>
      <dgm:spPr/>
    </dgm:pt>
    <dgm:pt modelId="{98B5D36B-B15C-4EA9-A40B-9DC14EE13F61}" type="pres">
      <dgm:prSet presAssocID="{1A394AA0-660F-46C4-B575-450ECD15A797}" presName="spacing" presStyleCnt="0"/>
      <dgm:spPr/>
    </dgm:pt>
    <dgm:pt modelId="{77EA1E09-ACDD-4D3A-883F-69E6C511F686}" type="pres">
      <dgm:prSet presAssocID="{0F317CD3-1149-4CE6-90CA-B35B1CC0DFB9}" presName="linNode" presStyleCnt="0"/>
      <dgm:spPr/>
    </dgm:pt>
    <dgm:pt modelId="{959B971E-6E24-4943-8783-6C8C57BD592B}" type="pres">
      <dgm:prSet presAssocID="{0F317CD3-1149-4CE6-90CA-B35B1CC0DFB9}" presName="parentShp" presStyleLbl="node1" presStyleIdx="3" presStyleCnt="6" custLinFactNeighborX="-2501" custLinFactNeighborY="16428">
        <dgm:presLayoutVars>
          <dgm:bulletEnabled val="1"/>
        </dgm:presLayoutVars>
      </dgm:prSet>
      <dgm:spPr/>
    </dgm:pt>
    <dgm:pt modelId="{2DAC7FE8-1B6E-4D42-BDAB-DCA8075E66EE}" type="pres">
      <dgm:prSet presAssocID="{0F317CD3-1149-4CE6-90CA-B35B1CC0DFB9}" presName="childShp" presStyleLbl="bgAccFollowNode1" presStyleIdx="3" presStyleCnt="6" custScaleX="206079" custScaleY="160034" custLinFactNeighborX="241" custLinFactNeighborY="25041">
        <dgm:presLayoutVars>
          <dgm:bulletEnabled val="1"/>
        </dgm:presLayoutVars>
      </dgm:prSet>
      <dgm:spPr/>
    </dgm:pt>
    <dgm:pt modelId="{7932277A-3439-4CCD-A6BD-896C9CE88D03}" type="pres">
      <dgm:prSet presAssocID="{FC97EB59-68E6-4B7A-9D06-9F310B5DC0B7}" presName="spacing" presStyleCnt="0"/>
      <dgm:spPr/>
    </dgm:pt>
    <dgm:pt modelId="{139300FE-B739-4583-A3A3-85A07623A39C}" type="pres">
      <dgm:prSet presAssocID="{5FF7FD10-B350-4DCE-BDB8-68126CAE6C25}" presName="linNode" presStyleCnt="0"/>
      <dgm:spPr/>
    </dgm:pt>
    <dgm:pt modelId="{2225F3A0-B112-47C9-9CEC-614FCD45A1B9}" type="pres">
      <dgm:prSet presAssocID="{5FF7FD10-B350-4DCE-BDB8-68126CAE6C25}" presName="parentShp" presStyleLbl="node1" presStyleIdx="4" presStyleCnt="6" custLinFactNeighborX="-175" custLinFactNeighborY="-11206">
        <dgm:presLayoutVars>
          <dgm:bulletEnabled val="1"/>
        </dgm:presLayoutVars>
      </dgm:prSet>
      <dgm:spPr/>
    </dgm:pt>
    <dgm:pt modelId="{AF57FCA3-C4B1-4B6C-B8C1-D02D6B3B6F4E}" type="pres">
      <dgm:prSet presAssocID="{5FF7FD10-B350-4DCE-BDB8-68126CAE6C25}" presName="childShp" presStyleLbl="bgAccFollowNode1" presStyleIdx="4" presStyleCnt="6" custScaleX="220785" custScaleY="339202" custLinFactNeighborX="263" custLinFactNeighborY="-693">
        <dgm:presLayoutVars>
          <dgm:bulletEnabled val="1"/>
        </dgm:presLayoutVars>
      </dgm:prSet>
      <dgm:spPr/>
    </dgm:pt>
    <dgm:pt modelId="{636B625E-8984-48D3-BB84-DADBC8898BC7}" type="pres">
      <dgm:prSet presAssocID="{3748EAF4-8B9F-42BD-A43C-F02276024C45}" presName="spacing" presStyleCnt="0"/>
      <dgm:spPr/>
    </dgm:pt>
    <dgm:pt modelId="{D291338F-8E5C-41C1-9D91-E393108204A8}" type="pres">
      <dgm:prSet presAssocID="{152D3F09-3F2B-4AF8-97E4-A7DE471E7B64}" presName="linNode" presStyleCnt="0"/>
      <dgm:spPr/>
    </dgm:pt>
    <dgm:pt modelId="{04BE4784-0B35-4B91-82CA-7A33C18F7130}" type="pres">
      <dgm:prSet presAssocID="{152D3F09-3F2B-4AF8-97E4-A7DE471E7B64}" presName="parentShp" presStyleLbl="node1" presStyleIdx="5" presStyleCnt="6" custScaleX="42856" custLinFactNeighborX="-3892" custLinFactNeighborY="-13906">
        <dgm:presLayoutVars>
          <dgm:bulletEnabled val="1"/>
        </dgm:presLayoutVars>
      </dgm:prSet>
      <dgm:spPr/>
    </dgm:pt>
    <dgm:pt modelId="{49760040-8ACD-4A8B-A2E8-72C5329F3566}" type="pres">
      <dgm:prSet presAssocID="{152D3F09-3F2B-4AF8-97E4-A7DE471E7B64}" presName="childShp" presStyleLbl="bgAccFollowNode1" presStyleIdx="5" presStyleCnt="6" custScaleX="130475" custScaleY="236124" custLinFactNeighborX="-5000" custLinFactNeighborY="25508">
        <dgm:presLayoutVars>
          <dgm:bulletEnabled val="1"/>
        </dgm:presLayoutVars>
      </dgm:prSet>
      <dgm:spPr/>
    </dgm:pt>
  </dgm:ptLst>
  <dgm:cxnLst>
    <dgm:cxn modelId="{83995E0A-0711-46A0-9C29-324AA486B425}" srcId="{92177AFD-545E-4EB4-8425-8BC5803DDECC}" destId="{152D3F09-3F2B-4AF8-97E4-A7DE471E7B64}" srcOrd="5" destOrd="0" parTransId="{924BADB1-8F74-4372-BE30-2470A161D31D}" sibTransId="{78446039-E01A-473A-8418-F01B3A8A0B27}"/>
    <dgm:cxn modelId="{FAD6C20F-7717-4602-8D50-996115CE9749}" srcId="{152D3F09-3F2B-4AF8-97E4-A7DE471E7B64}" destId="{704ED3A0-DEBE-4661-ACD9-E3612158A899}" srcOrd="1" destOrd="0" parTransId="{5F514248-C140-43E3-A852-BF07AC8EF165}" sibTransId="{73D697B3-1411-47B0-BCF6-3A97BB5F1B7C}"/>
    <dgm:cxn modelId="{13E15913-D5F6-4767-B629-2013513D7018}" srcId="{0DF6A3FD-3491-47AD-AA9B-8990E03DA2B5}" destId="{97496008-B91C-45DF-AAF7-7CDBE7C1175B}" srcOrd="1" destOrd="0" parTransId="{C5DB459F-C073-4EC7-BDFD-193285DC3917}" sibTransId="{CD19CB6D-4242-4ABD-8A1C-355A882BCD1D}"/>
    <dgm:cxn modelId="{94E02C14-AF29-4862-991F-05302CB4C360}" type="presOf" srcId="{0F317CD3-1149-4CE6-90CA-B35B1CC0DFB9}" destId="{959B971E-6E24-4943-8783-6C8C57BD592B}" srcOrd="0" destOrd="0" presId="urn:microsoft.com/office/officeart/2005/8/layout/vList6"/>
    <dgm:cxn modelId="{BBCF4714-92C3-447B-965B-F01C6FC31EDE}" type="presOf" srcId="{B28BD371-2DA0-42DC-97FD-C1EDD28F38EB}" destId="{04EE4815-B638-4561-87CA-0318216881AC}" srcOrd="0" destOrd="0" presId="urn:microsoft.com/office/officeart/2005/8/layout/vList6"/>
    <dgm:cxn modelId="{6961091A-52B5-42E5-9530-CD126546D06E}" type="presOf" srcId="{0DF6A3FD-3491-47AD-AA9B-8990E03DA2B5}" destId="{446066C4-09B5-4D99-A797-71F9033CB6C8}" srcOrd="0" destOrd="0" presId="urn:microsoft.com/office/officeart/2005/8/layout/vList6"/>
    <dgm:cxn modelId="{C308311B-EF96-47AB-887C-B0FD1BDE6100}" srcId="{5FF7FD10-B350-4DCE-BDB8-68126CAE6C25}" destId="{003363A6-DCC6-43A0-85FD-F383A4C9D292}" srcOrd="1" destOrd="0" parTransId="{87B2F5C3-2BD4-4586-8F38-96CAEC8F2770}" sibTransId="{8BC7857A-55A2-45B4-83AB-B0966BC13953}"/>
    <dgm:cxn modelId="{BE420F28-6DA2-4945-8833-C04D5590009E}" type="presOf" srcId="{53FA36DB-8F34-44F2-A911-2D835122B10F}" destId="{49760040-8ACD-4A8B-A2E8-72C5329F3566}" srcOrd="0" destOrd="2" presId="urn:microsoft.com/office/officeart/2005/8/layout/vList6"/>
    <dgm:cxn modelId="{67973229-08BC-420C-94C9-2693A0D41280}" type="presOf" srcId="{A529A896-FE07-41AB-BFDE-FB618BA0ACA7}" destId="{49760040-8ACD-4A8B-A2E8-72C5329F3566}" srcOrd="0" destOrd="3" presId="urn:microsoft.com/office/officeart/2005/8/layout/vList6"/>
    <dgm:cxn modelId="{090AD137-071A-4A8E-B1EB-D947CA7F98EB}" srcId="{92177AFD-545E-4EB4-8425-8BC5803DDECC}" destId="{0DF6A3FD-3491-47AD-AA9B-8990E03DA2B5}" srcOrd="0" destOrd="0" parTransId="{66F6E59D-C290-42B7-9710-0369823491E0}" sibTransId="{DD949BE4-C473-4AAB-9997-B7CAAA7CBF89}"/>
    <dgm:cxn modelId="{3FB12540-B635-441F-91E9-6DA555913B15}" srcId="{152D3F09-3F2B-4AF8-97E4-A7DE471E7B64}" destId="{E80A54F8-3A56-4E8A-A6AD-688DD99245DC}" srcOrd="8" destOrd="0" parTransId="{22246364-9951-498C-BB4A-A63FDBB97956}" sibTransId="{D860A148-884D-4E22-A82F-5407753A70AC}"/>
    <dgm:cxn modelId="{7469A65F-8979-4229-93C5-C2D0C4D96E5F}" srcId="{152D3F09-3F2B-4AF8-97E4-A7DE471E7B64}" destId="{9A6BCD00-3239-4BE3-86CF-D1CBCEB26B32}" srcOrd="7" destOrd="0" parTransId="{83F982AC-EF52-4F95-B9FD-AEFFC1BFFF8E}" sibTransId="{99744BE0-5605-4835-8884-B2CB5D0A9944}"/>
    <dgm:cxn modelId="{37C06A61-A365-4CD8-ADF0-C7AFA8EDDBAE}" srcId="{0DF6A3FD-3491-47AD-AA9B-8990E03DA2B5}" destId="{D4773996-CB2A-4B0D-BAB7-8C96A17F717E}" srcOrd="0" destOrd="0" parTransId="{D1A8C5B3-1294-4C1B-A6B5-39407987B190}" sibTransId="{4AC0719A-DAFF-4D10-8F13-CA2559AED4AB}"/>
    <dgm:cxn modelId="{80A9F763-7B73-46E5-A7B0-214615075F25}" type="presOf" srcId="{D4773996-CB2A-4B0D-BAB7-8C96A17F717E}" destId="{683FD247-84F0-4C99-ADC5-4C86E680395E}" srcOrd="0" destOrd="0" presId="urn:microsoft.com/office/officeart/2005/8/layout/vList6"/>
    <dgm:cxn modelId="{67DDF946-CCD8-44AD-BEF7-B54320B81348}" type="presOf" srcId="{5FF7FD10-B350-4DCE-BDB8-68126CAE6C25}" destId="{2225F3A0-B112-47C9-9CEC-614FCD45A1B9}" srcOrd="0" destOrd="0" presId="urn:microsoft.com/office/officeart/2005/8/layout/vList6"/>
    <dgm:cxn modelId="{73D96869-8AA7-4A64-8E1A-9C3A918D59FC}" type="presOf" srcId="{3C693923-4018-46A7-8D26-EB9526927F5C}" destId="{2DAC7FE8-1B6E-4D42-BDAB-DCA8075E66EE}" srcOrd="0" destOrd="0" presId="urn:microsoft.com/office/officeart/2005/8/layout/vList6"/>
    <dgm:cxn modelId="{AAA9334A-97AF-4CD3-AAFB-80EBE548F2EB}" srcId="{152D3F09-3F2B-4AF8-97E4-A7DE471E7B64}" destId="{A373E757-29EA-4027-8663-61C28875004B}" srcOrd="5" destOrd="0" parTransId="{14720F1E-3480-4B01-8435-7EC9E418CDD6}" sibTransId="{14DF780A-A807-4223-9053-2F772E615DB1}"/>
    <dgm:cxn modelId="{1890FE6A-7575-4C0D-8107-18A64B3B08B9}" type="presOf" srcId="{9A6BCD00-3239-4BE3-86CF-D1CBCEB26B32}" destId="{49760040-8ACD-4A8B-A2E8-72C5329F3566}" srcOrd="0" destOrd="7" presId="urn:microsoft.com/office/officeart/2005/8/layout/vList6"/>
    <dgm:cxn modelId="{EA7FA352-2FF2-49FA-BFCD-B85562548248}" type="presOf" srcId="{003363A6-DCC6-43A0-85FD-F383A4C9D292}" destId="{AF57FCA3-C4B1-4B6C-B8C1-D02D6B3B6F4E}" srcOrd="0" destOrd="1" presId="urn:microsoft.com/office/officeart/2005/8/layout/vList6"/>
    <dgm:cxn modelId="{5D22D458-0F5A-4FB6-94F2-6C09D9C12077}" type="presOf" srcId="{92177AFD-545E-4EB4-8425-8BC5803DDECC}" destId="{A528BCDB-B772-44BF-BA6D-458CDE0BE4C8}" srcOrd="0" destOrd="0" presId="urn:microsoft.com/office/officeart/2005/8/layout/vList6"/>
    <dgm:cxn modelId="{75F21C87-FB39-4D86-9650-4812F551F9B1}" srcId="{66F5DE80-A1DE-4991-BB85-15C42B523AAF}" destId="{B28BD371-2DA0-42DC-97FD-C1EDD28F38EB}" srcOrd="0" destOrd="0" parTransId="{F59AD95F-A9E1-4932-8A69-CC53A841666C}" sibTransId="{33292447-7768-4396-8BB6-E7E8C4ADF182}"/>
    <dgm:cxn modelId="{1F82B18A-408D-44F3-BBEE-CB0455DC8465}" srcId="{0F317CD3-1149-4CE6-90CA-B35B1CC0DFB9}" destId="{3C693923-4018-46A7-8D26-EB9526927F5C}" srcOrd="0" destOrd="0" parTransId="{C95D8F10-8A5A-46AD-BC63-A385F4E5CC44}" sibTransId="{C4A29AAB-2FEE-4161-898E-2D399D1B41B2}"/>
    <dgm:cxn modelId="{E2C90E94-1382-41A2-9EF3-DD82D6DB5F9A}" type="presOf" srcId="{FF00257E-4F07-42C5-BE2D-E5BA9734EEC6}" destId="{49760040-8ACD-4A8B-A2E8-72C5329F3566}" srcOrd="0" destOrd="4" presId="urn:microsoft.com/office/officeart/2005/8/layout/vList6"/>
    <dgm:cxn modelId="{48A35496-EB62-440D-A98C-4C0CC6131A83}" srcId="{92177AFD-545E-4EB4-8425-8BC5803DDECC}" destId="{66F5DE80-A1DE-4991-BB85-15C42B523AAF}" srcOrd="2" destOrd="0" parTransId="{2997D9E5-B977-4D5E-9006-9ED1EE3D7F9E}" sibTransId="{1A394AA0-660F-46C4-B575-450ECD15A797}"/>
    <dgm:cxn modelId="{2FFD7399-F7F3-4573-B8B7-9A66683361A5}" srcId="{152D3F09-3F2B-4AF8-97E4-A7DE471E7B64}" destId="{53FA36DB-8F34-44F2-A911-2D835122B10F}" srcOrd="2" destOrd="0" parTransId="{9A1701F9-8399-4699-B5BF-3CC847A1976E}" sibTransId="{A9CF94A2-55B5-4DC4-AAE0-13EC152BF262}"/>
    <dgm:cxn modelId="{8A41269B-2667-42BC-8261-792249EC735E}" type="presOf" srcId="{152D3F09-3F2B-4AF8-97E4-A7DE471E7B64}" destId="{04BE4784-0B35-4B91-82CA-7A33C18F7130}" srcOrd="0" destOrd="0" presId="urn:microsoft.com/office/officeart/2005/8/layout/vList6"/>
    <dgm:cxn modelId="{8693589D-8909-49E9-9D85-63B4A294ABE6}" type="presOf" srcId="{B11A1F53-82F9-4DA5-9EDB-3CBF18B54DA3}" destId="{683FD247-84F0-4C99-ADC5-4C86E680395E}" srcOrd="0" destOrd="2" presId="urn:microsoft.com/office/officeart/2005/8/layout/vList6"/>
    <dgm:cxn modelId="{1721C5A1-216E-4798-B1DD-0CEDAAD1D282}" srcId="{2509D617-3EE5-4AAC-9465-14C9E76D121F}" destId="{9C27856C-F384-412D-8585-75E197351A6C}" srcOrd="0" destOrd="0" parTransId="{F3A4A6E3-1E33-4198-A944-3A57BA81ECAA}" sibTransId="{15D0EBF3-1F06-4D2A-A143-0DDDF99FB07D}"/>
    <dgm:cxn modelId="{2BCF17A6-EA05-4121-9BD3-A7F80AC6082C}" srcId="{152D3F09-3F2B-4AF8-97E4-A7DE471E7B64}" destId="{FF00257E-4F07-42C5-BE2D-E5BA9734EEC6}" srcOrd="4" destOrd="0" parTransId="{D310408B-124F-47C4-9497-BFFBBA15BED7}" sibTransId="{3F0E94B8-025A-4C1B-8A52-A234BD04894F}"/>
    <dgm:cxn modelId="{245698AA-E10A-48BE-BDE7-BD6FA6ABCFBF}" type="presOf" srcId="{7546B215-3474-4E4F-AE94-F349FE055F51}" destId="{49760040-8ACD-4A8B-A2E8-72C5329F3566}" srcOrd="0" destOrd="6" presId="urn:microsoft.com/office/officeart/2005/8/layout/vList6"/>
    <dgm:cxn modelId="{FB36F0AD-D94F-4853-AA1E-78EC34E007CE}" type="presOf" srcId="{2509D617-3EE5-4AAC-9465-14C9E76D121F}" destId="{C7A6E930-FC71-4D77-BAE5-5CFB392B6F3A}" srcOrd="0" destOrd="0" presId="urn:microsoft.com/office/officeart/2005/8/layout/vList6"/>
    <dgm:cxn modelId="{411A2DB0-2BF7-4E26-9B86-806BA6F78D86}" srcId="{152D3F09-3F2B-4AF8-97E4-A7DE471E7B64}" destId="{7546B215-3474-4E4F-AE94-F349FE055F51}" srcOrd="6" destOrd="0" parTransId="{4E475105-67D1-414F-B4D6-AC4683CDDCCD}" sibTransId="{EDA8FF4F-5ADC-4278-AD28-A320B65D7C7B}"/>
    <dgm:cxn modelId="{60ACBEB0-9F4F-4A22-A744-95D22BD11828}" type="presOf" srcId="{66F5DE80-A1DE-4991-BB85-15C42B523AAF}" destId="{1342FEB9-0BDF-47F8-89E4-5032D8BA6E1A}" srcOrd="0" destOrd="0" presId="urn:microsoft.com/office/officeart/2005/8/layout/vList6"/>
    <dgm:cxn modelId="{125BF2B3-11F1-4BAB-9E7B-AB4BC98D1B03}" srcId="{152D3F09-3F2B-4AF8-97E4-A7DE471E7B64}" destId="{A529A896-FE07-41AB-BFDE-FB618BA0ACA7}" srcOrd="3" destOrd="0" parTransId="{03C0F7A1-CEF3-4F11-9A71-50688CD7CC26}" sibTransId="{2A56AC5F-73AD-48C4-9731-C2B5BC0BD3A8}"/>
    <dgm:cxn modelId="{31F8E7B6-281B-409B-A640-880B4528E535}" srcId="{152D3F09-3F2B-4AF8-97E4-A7DE471E7B64}" destId="{39425C76-BCD5-4E08-8614-7597E95C7B1F}" srcOrd="0" destOrd="0" parTransId="{E066B522-02C6-42C0-8FE0-2D817DBEF208}" sibTransId="{791B0BE5-28DB-4831-94D1-6D38082BAB0E}"/>
    <dgm:cxn modelId="{02A39ABA-681F-4169-A93F-5EC82E00E2C2}" srcId="{5FF7FD10-B350-4DCE-BDB8-68126CAE6C25}" destId="{709C0C22-3CA8-4B40-81B1-2EBFBBED8F2E}" srcOrd="0" destOrd="0" parTransId="{9FCA3907-B3B2-4078-BB12-36AB23EFF6AC}" sibTransId="{21B2B6C0-AA3D-40E3-AF83-22898D29206E}"/>
    <dgm:cxn modelId="{19110BBC-B4DC-426F-9812-14328FA1C557}" srcId="{0DF6A3FD-3491-47AD-AA9B-8990E03DA2B5}" destId="{B11A1F53-82F9-4DA5-9EDB-3CBF18B54DA3}" srcOrd="2" destOrd="0" parTransId="{EB85A780-3CE7-4E0B-8803-6198025B95FD}" sibTransId="{7A7C3BF7-D92A-4B02-A07D-928556D582DC}"/>
    <dgm:cxn modelId="{F95301BD-576F-4C95-B266-A36C08C5A803}" type="presOf" srcId="{704ED3A0-DEBE-4661-ACD9-E3612158A899}" destId="{49760040-8ACD-4A8B-A2E8-72C5329F3566}" srcOrd="0" destOrd="1" presId="urn:microsoft.com/office/officeart/2005/8/layout/vList6"/>
    <dgm:cxn modelId="{9402D7CC-9605-4EE9-9FD6-7DAD869DC392}" type="presOf" srcId="{9C27856C-F384-412D-8585-75E197351A6C}" destId="{9EC64707-0CF9-4BEA-A1E5-F1F3938F6C38}" srcOrd="0" destOrd="0" presId="urn:microsoft.com/office/officeart/2005/8/layout/vList6"/>
    <dgm:cxn modelId="{6B01EFCD-577E-434D-895D-6B8C284BA532}" type="presOf" srcId="{A373E757-29EA-4027-8663-61C28875004B}" destId="{49760040-8ACD-4A8B-A2E8-72C5329F3566}" srcOrd="0" destOrd="5" presId="urn:microsoft.com/office/officeart/2005/8/layout/vList6"/>
    <dgm:cxn modelId="{84EB43CE-635F-4C2B-B435-C5AE218E0EF0}" type="presOf" srcId="{709C0C22-3CA8-4B40-81B1-2EBFBBED8F2E}" destId="{AF57FCA3-C4B1-4B6C-B8C1-D02D6B3B6F4E}" srcOrd="0" destOrd="0" presId="urn:microsoft.com/office/officeart/2005/8/layout/vList6"/>
    <dgm:cxn modelId="{410350CF-1EB3-495C-8BA8-CEF5791F0F46}" srcId="{92177AFD-545E-4EB4-8425-8BC5803DDECC}" destId="{5FF7FD10-B350-4DCE-BDB8-68126CAE6C25}" srcOrd="4" destOrd="0" parTransId="{049F9C98-0929-4DED-8EAB-6A7638B71D60}" sibTransId="{3748EAF4-8B9F-42BD-A43C-F02276024C45}"/>
    <dgm:cxn modelId="{4A2B13DF-4B0A-41C6-979A-2D4E691D5130}" srcId="{92177AFD-545E-4EB4-8425-8BC5803DDECC}" destId="{0F317CD3-1149-4CE6-90CA-B35B1CC0DFB9}" srcOrd="3" destOrd="0" parTransId="{060D2922-629D-44D5-8BEC-C922D50EE857}" sibTransId="{FC97EB59-68E6-4B7A-9D06-9F310B5DC0B7}"/>
    <dgm:cxn modelId="{92671EF2-4124-48C9-A4CD-8D9987655525}" type="presOf" srcId="{97496008-B91C-45DF-AAF7-7CDBE7C1175B}" destId="{683FD247-84F0-4C99-ADC5-4C86E680395E}" srcOrd="0" destOrd="1" presId="urn:microsoft.com/office/officeart/2005/8/layout/vList6"/>
    <dgm:cxn modelId="{9ED052F6-34C1-4161-9EBA-AE8A1AB37570}" srcId="{92177AFD-545E-4EB4-8425-8BC5803DDECC}" destId="{2509D617-3EE5-4AAC-9465-14C9E76D121F}" srcOrd="1" destOrd="0" parTransId="{BF5D5F89-0CEA-43B1-8287-7030D4DF40C1}" sibTransId="{2E33BD7B-7E37-4597-8E94-0329D67E7CD8}"/>
    <dgm:cxn modelId="{AA897DFA-A59F-4A0C-A50A-C4415E9296E9}" type="presOf" srcId="{39425C76-BCD5-4E08-8614-7597E95C7B1F}" destId="{49760040-8ACD-4A8B-A2E8-72C5329F3566}" srcOrd="0" destOrd="0" presId="urn:microsoft.com/office/officeart/2005/8/layout/vList6"/>
    <dgm:cxn modelId="{70F956FE-8508-46DF-A48C-3897470FBCEC}" type="presOf" srcId="{E80A54F8-3A56-4E8A-A6AD-688DD99245DC}" destId="{49760040-8ACD-4A8B-A2E8-72C5329F3566}" srcOrd="0" destOrd="8" presId="urn:microsoft.com/office/officeart/2005/8/layout/vList6"/>
    <dgm:cxn modelId="{01471296-6131-4A49-82F5-FD0B93D8A14C}" type="presParOf" srcId="{A528BCDB-B772-44BF-BA6D-458CDE0BE4C8}" destId="{15708AC7-DFFE-4398-AA5D-029657975AB0}" srcOrd="0" destOrd="0" presId="urn:microsoft.com/office/officeart/2005/8/layout/vList6"/>
    <dgm:cxn modelId="{5520D5E8-8ADA-49F2-B2FD-278C2B94282A}" type="presParOf" srcId="{15708AC7-DFFE-4398-AA5D-029657975AB0}" destId="{446066C4-09B5-4D99-A797-71F9033CB6C8}" srcOrd="0" destOrd="0" presId="urn:microsoft.com/office/officeart/2005/8/layout/vList6"/>
    <dgm:cxn modelId="{8917CDF7-CDE3-4CE0-82A9-F99FA553BA98}" type="presParOf" srcId="{15708AC7-DFFE-4398-AA5D-029657975AB0}" destId="{683FD247-84F0-4C99-ADC5-4C86E680395E}" srcOrd="1" destOrd="0" presId="urn:microsoft.com/office/officeart/2005/8/layout/vList6"/>
    <dgm:cxn modelId="{76FA8849-963A-4B65-8983-D600DE757684}" type="presParOf" srcId="{A528BCDB-B772-44BF-BA6D-458CDE0BE4C8}" destId="{02982318-EC9A-4D94-9385-504878EFE541}" srcOrd="1" destOrd="0" presId="urn:microsoft.com/office/officeart/2005/8/layout/vList6"/>
    <dgm:cxn modelId="{A56C42AD-96E9-443F-B1AD-C7A56F25E870}" type="presParOf" srcId="{A528BCDB-B772-44BF-BA6D-458CDE0BE4C8}" destId="{7D5CECCA-4D0F-43AE-A611-03CD42AA850A}" srcOrd="2" destOrd="0" presId="urn:microsoft.com/office/officeart/2005/8/layout/vList6"/>
    <dgm:cxn modelId="{4754C8A6-96DC-4C07-AACC-09646EAD87AE}" type="presParOf" srcId="{7D5CECCA-4D0F-43AE-A611-03CD42AA850A}" destId="{C7A6E930-FC71-4D77-BAE5-5CFB392B6F3A}" srcOrd="0" destOrd="0" presId="urn:microsoft.com/office/officeart/2005/8/layout/vList6"/>
    <dgm:cxn modelId="{EE72087A-6E87-47CE-9B9D-D9659D36AB22}" type="presParOf" srcId="{7D5CECCA-4D0F-43AE-A611-03CD42AA850A}" destId="{9EC64707-0CF9-4BEA-A1E5-F1F3938F6C38}" srcOrd="1" destOrd="0" presId="urn:microsoft.com/office/officeart/2005/8/layout/vList6"/>
    <dgm:cxn modelId="{694B096B-CABC-446E-8070-7F08F47A2D9C}" type="presParOf" srcId="{A528BCDB-B772-44BF-BA6D-458CDE0BE4C8}" destId="{1D16D5EF-9220-4F65-8BE5-75447DBB5B76}" srcOrd="3" destOrd="0" presId="urn:microsoft.com/office/officeart/2005/8/layout/vList6"/>
    <dgm:cxn modelId="{59FC91C2-B11D-4A34-A0C8-B4AC5DD06AB4}" type="presParOf" srcId="{A528BCDB-B772-44BF-BA6D-458CDE0BE4C8}" destId="{F59DC2CA-1ACE-4984-A90F-6BEF9AAAB1C1}" srcOrd="4" destOrd="0" presId="urn:microsoft.com/office/officeart/2005/8/layout/vList6"/>
    <dgm:cxn modelId="{36C33896-0A89-4A83-8681-6EB6D9DBA4DC}" type="presParOf" srcId="{F59DC2CA-1ACE-4984-A90F-6BEF9AAAB1C1}" destId="{1342FEB9-0BDF-47F8-89E4-5032D8BA6E1A}" srcOrd="0" destOrd="0" presId="urn:microsoft.com/office/officeart/2005/8/layout/vList6"/>
    <dgm:cxn modelId="{23C548BD-3446-4DA7-B564-B6B9E2E60917}" type="presParOf" srcId="{F59DC2CA-1ACE-4984-A90F-6BEF9AAAB1C1}" destId="{04EE4815-B638-4561-87CA-0318216881AC}" srcOrd="1" destOrd="0" presId="urn:microsoft.com/office/officeart/2005/8/layout/vList6"/>
    <dgm:cxn modelId="{939A4EB7-C5E3-45EA-9FAC-7C37F4A7E3D1}" type="presParOf" srcId="{A528BCDB-B772-44BF-BA6D-458CDE0BE4C8}" destId="{98B5D36B-B15C-4EA9-A40B-9DC14EE13F61}" srcOrd="5" destOrd="0" presId="urn:microsoft.com/office/officeart/2005/8/layout/vList6"/>
    <dgm:cxn modelId="{8BECA960-9C84-4C0E-BE72-DB339749AAD3}" type="presParOf" srcId="{A528BCDB-B772-44BF-BA6D-458CDE0BE4C8}" destId="{77EA1E09-ACDD-4D3A-883F-69E6C511F686}" srcOrd="6" destOrd="0" presId="urn:microsoft.com/office/officeart/2005/8/layout/vList6"/>
    <dgm:cxn modelId="{A371EFDE-76E2-4FA8-90F8-CBBE27A3F5B8}" type="presParOf" srcId="{77EA1E09-ACDD-4D3A-883F-69E6C511F686}" destId="{959B971E-6E24-4943-8783-6C8C57BD592B}" srcOrd="0" destOrd="0" presId="urn:microsoft.com/office/officeart/2005/8/layout/vList6"/>
    <dgm:cxn modelId="{FE8FAA82-2A06-4F20-8F0D-5531DAA306B2}" type="presParOf" srcId="{77EA1E09-ACDD-4D3A-883F-69E6C511F686}" destId="{2DAC7FE8-1B6E-4D42-BDAB-DCA8075E66EE}" srcOrd="1" destOrd="0" presId="urn:microsoft.com/office/officeart/2005/8/layout/vList6"/>
    <dgm:cxn modelId="{1692DF66-3DB6-4C15-B6A1-FABAACE39BC8}" type="presParOf" srcId="{A528BCDB-B772-44BF-BA6D-458CDE0BE4C8}" destId="{7932277A-3439-4CCD-A6BD-896C9CE88D03}" srcOrd="7" destOrd="0" presId="urn:microsoft.com/office/officeart/2005/8/layout/vList6"/>
    <dgm:cxn modelId="{4D6B0F35-8089-4E42-B532-F376ABE5F533}" type="presParOf" srcId="{A528BCDB-B772-44BF-BA6D-458CDE0BE4C8}" destId="{139300FE-B739-4583-A3A3-85A07623A39C}" srcOrd="8" destOrd="0" presId="urn:microsoft.com/office/officeart/2005/8/layout/vList6"/>
    <dgm:cxn modelId="{5B7CEB50-EFE1-4FF8-9C40-6D0C94F1752F}" type="presParOf" srcId="{139300FE-B739-4583-A3A3-85A07623A39C}" destId="{2225F3A0-B112-47C9-9CEC-614FCD45A1B9}" srcOrd="0" destOrd="0" presId="urn:microsoft.com/office/officeart/2005/8/layout/vList6"/>
    <dgm:cxn modelId="{1065D53B-F6CB-4915-ADB4-D9F09D7226C6}" type="presParOf" srcId="{139300FE-B739-4583-A3A3-85A07623A39C}" destId="{AF57FCA3-C4B1-4B6C-B8C1-D02D6B3B6F4E}" srcOrd="1" destOrd="0" presId="urn:microsoft.com/office/officeart/2005/8/layout/vList6"/>
    <dgm:cxn modelId="{F02048A0-9EE9-4DB5-8F77-D10A9C4F4DA8}" type="presParOf" srcId="{A528BCDB-B772-44BF-BA6D-458CDE0BE4C8}" destId="{636B625E-8984-48D3-BB84-DADBC8898BC7}" srcOrd="9" destOrd="0" presId="urn:microsoft.com/office/officeart/2005/8/layout/vList6"/>
    <dgm:cxn modelId="{70F39D15-FFDB-40C0-85BB-40CD4FE1CF5A}" type="presParOf" srcId="{A528BCDB-B772-44BF-BA6D-458CDE0BE4C8}" destId="{D291338F-8E5C-41C1-9D91-E393108204A8}" srcOrd="10" destOrd="0" presId="urn:microsoft.com/office/officeart/2005/8/layout/vList6"/>
    <dgm:cxn modelId="{5650B1D2-C7D3-42CB-AC16-77AB3F6614FB}" type="presParOf" srcId="{D291338F-8E5C-41C1-9D91-E393108204A8}" destId="{04BE4784-0B35-4B91-82CA-7A33C18F7130}" srcOrd="0" destOrd="0" presId="urn:microsoft.com/office/officeart/2005/8/layout/vList6"/>
    <dgm:cxn modelId="{507C16F3-C6EA-4756-9900-B8A782F3CB1B}" type="presParOf" srcId="{D291338F-8E5C-41C1-9D91-E393108204A8}" destId="{49760040-8ACD-4A8B-A2E8-72C5329F3566}" srcOrd="1" destOrd="0" presId="urn:microsoft.com/office/officeart/2005/8/layout/vList6"/>
  </dgm:cxnLst>
  <dgm:bg/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BD1E8-0723-4330-87F2-79048AF2FF1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220ED94-7124-405F-BD9B-9479E90949F0}">
      <dgm:prSet phldrT="[Text]" custT="1"/>
      <dgm:spPr>
        <a:solidFill>
          <a:srgbClr val="FFEBAB"/>
        </a:solidFill>
        <a:ln>
          <a:solidFill>
            <a:srgbClr val="00B050"/>
          </a:solidFill>
        </a:ln>
      </dgm:spPr>
      <dgm:t>
        <a:bodyPr/>
        <a:lstStyle/>
        <a:p>
          <a:r>
            <a:rPr lang="sk-SK" sz="2000" b="1" dirty="0">
              <a:solidFill>
                <a:srgbClr val="002060"/>
              </a:solidFill>
            </a:rPr>
            <a:t>Dieťa je prijaté v MŠ „A“</a:t>
          </a:r>
        </a:p>
      </dgm:t>
    </dgm:pt>
    <dgm:pt modelId="{2FF4EA06-7B41-413F-93DB-C8800B82AAB2}" type="parTrans" cxnId="{17927EB8-90B2-4B52-80C5-63B30B4FCF74}">
      <dgm:prSet/>
      <dgm:spPr/>
      <dgm:t>
        <a:bodyPr/>
        <a:lstStyle/>
        <a:p>
          <a:endParaRPr lang="sk-SK"/>
        </a:p>
      </dgm:t>
    </dgm:pt>
    <dgm:pt modelId="{76587FAC-E8E9-4C21-AE9D-6194C377493C}" type="sibTrans" cxnId="{17927EB8-90B2-4B52-80C5-63B30B4FCF74}">
      <dgm:prSet/>
      <dgm:spPr/>
      <dgm:t>
        <a:bodyPr/>
        <a:lstStyle/>
        <a:p>
          <a:endParaRPr lang="sk-SK"/>
        </a:p>
      </dgm:t>
    </dgm:pt>
    <dgm:pt modelId="{CC4638F7-9B8E-424F-AE1F-0A228AEB380C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ctr"/>
          <a:endParaRPr lang="sk-SK" sz="1100" b="0" dirty="0">
            <a:solidFill>
              <a:srgbClr val="002060"/>
            </a:solidFill>
          </a:endParaRPr>
        </a:p>
        <a:p>
          <a:pPr algn="just"/>
          <a:endParaRPr lang="sk-SK" sz="1400" b="1" dirty="0">
            <a:solidFill>
              <a:srgbClr val="002060"/>
            </a:solidFill>
          </a:endParaRPr>
        </a:p>
        <a:p>
          <a:pPr algn="just"/>
          <a:r>
            <a:rPr lang="sk-SK" sz="1400" b="1" dirty="0">
              <a:solidFill>
                <a:srgbClr val="002060"/>
              </a:solidFill>
            </a:rPr>
            <a:t>riaditeľ MŠ „A“ do 15 dní od doručenia kópie rozhodnutia </a:t>
          </a:r>
          <a:r>
            <a:rPr lang="sk-SK" sz="1400" b="0" dirty="0">
              <a:solidFill>
                <a:srgbClr val="002060"/>
              </a:solidFill>
            </a:rPr>
            <a:t>zašle riaditeľovi MŠ „B“ </a:t>
          </a:r>
          <a:r>
            <a:rPr lang="sk-SK" sz="1400" b="1" dirty="0">
              <a:solidFill>
                <a:srgbClr val="002060"/>
              </a:solidFill>
            </a:rPr>
            <a:t>kópiu dokumentácie dieťaťa vrátane:</a:t>
          </a:r>
        </a:p>
        <a:p>
          <a:pPr algn="just"/>
          <a:r>
            <a:rPr lang="sk-SK" sz="1400" b="1" dirty="0">
              <a:solidFill>
                <a:srgbClr val="002060"/>
              </a:solidFill>
            </a:rPr>
            <a:t>- </a:t>
          </a:r>
          <a:r>
            <a:rPr lang="sk-SK" sz="1400" b="0" dirty="0">
              <a:solidFill>
                <a:srgbClr val="002060"/>
              </a:solidFill>
            </a:rPr>
            <a:t>pedagogickej dokumentácie (t. j. osobného spisu), </a:t>
          </a:r>
        </a:p>
        <a:p>
          <a:pPr algn="just"/>
          <a:r>
            <a:rPr lang="sk-SK" sz="1400" b="0" dirty="0">
              <a:solidFill>
                <a:srgbClr val="002060"/>
              </a:solidFill>
            </a:rPr>
            <a:t>- ďalšej dokumentácie (záznamov z pedagogického diagnostikovania), </a:t>
          </a:r>
        </a:p>
        <a:p>
          <a:pPr algn="just"/>
          <a:r>
            <a:rPr lang="sk-SK" sz="1400" b="0" dirty="0">
              <a:solidFill>
                <a:srgbClr val="002060"/>
              </a:solidFill>
            </a:rPr>
            <a:t>- podkladov k poskytovaniu podporných opatrení, </a:t>
          </a:r>
        </a:p>
        <a:p>
          <a:pPr algn="just"/>
          <a:r>
            <a:rPr lang="sk-SK" sz="1400" b="0" dirty="0">
              <a:solidFill>
                <a:srgbClr val="002060"/>
              </a:solidFill>
            </a:rPr>
            <a:t>- informácií podľa </a:t>
          </a:r>
          <a:r>
            <a:rPr lang="sk-SK" sz="1400" b="0" dirty="0">
              <a:solidFill>
                <a:srgbClr val="002060"/>
              </a:solidFill>
              <a:hlinkClick xmlns:r="http://schemas.openxmlformats.org/officeDocument/2006/relationships" r:id="rId1" action="ppaction://hlinkfile"/>
            </a:rPr>
            <a:t>§ 144 ods. 7 písm. d) </a:t>
          </a:r>
          <a:r>
            <a:rPr lang="sk-SK" sz="1400" b="0" dirty="0">
              <a:solidFill>
                <a:srgbClr val="002060"/>
              </a:solidFill>
            </a:rPr>
            <a:t>a </a:t>
          </a:r>
        </a:p>
        <a:p>
          <a:pPr algn="just"/>
          <a:r>
            <a:rPr lang="sk-SK" sz="1400" b="0" dirty="0">
              <a:solidFill>
                <a:srgbClr val="002060"/>
              </a:solidFill>
            </a:rPr>
            <a:t>- dokladov od orgánu sociálnoprávnej ochrany detí a sociálnej kurately.</a:t>
          </a:r>
        </a:p>
        <a:p>
          <a:pPr algn="just"/>
          <a:r>
            <a:rPr lang="sk-SK" sz="1400" b="0" dirty="0">
              <a:solidFill>
                <a:srgbClr val="002060"/>
              </a:solidFill>
            </a:rPr>
            <a:t>Obaja riaditelia túto zmenu nahlásia do centrálneho registra</a:t>
          </a:r>
        </a:p>
      </dgm:t>
    </dgm:pt>
    <dgm:pt modelId="{5BC3EA0C-BE4F-4194-AA54-80636EC27FE8}" type="parTrans" cxnId="{F32F433E-91C6-4D5F-ACAE-865394D624D6}">
      <dgm:prSet/>
      <dgm:spPr/>
      <dgm:t>
        <a:bodyPr/>
        <a:lstStyle/>
        <a:p>
          <a:endParaRPr lang="sk-SK"/>
        </a:p>
      </dgm:t>
    </dgm:pt>
    <dgm:pt modelId="{DDE42F78-93E6-4BAB-AAAF-B425EFB09107}" type="sibTrans" cxnId="{F32F433E-91C6-4D5F-ACAE-865394D624D6}">
      <dgm:prSet/>
      <dgm:spPr/>
      <dgm:t>
        <a:bodyPr/>
        <a:lstStyle/>
        <a:p>
          <a:endParaRPr lang="sk-SK"/>
        </a:p>
      </dgm:t>
    </dgm:pt>
    <dgm:pt modelId="{59FC6783-1EE6-4379-8796-A15034860CD7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28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1400" dirty="0">
            <a:solidFill>
              <a:srgbClr val="002060"/>
            </a:solidFill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400" b="1" dirty="0">
              <a:solidFill>
                <a:srgbClr val="002060"/>
              </a:solidFill>
            </a:rPr>
            <a:t>Žiadosť ZZ alebo ZZ o prestup z MŠ „A“ </a:t>
          </a:r>
          <a:r>
            <a:rPr lang="sk-SK" sz="1400" b="0" dirty="0">
              <a:solidFill>
                <a:srgbClr val="002060"/>
              </a:solidFill>
            </a:rPr>
            <a:t>(z akýchkoľvek dôvodov na strane ZZ alebo ZZ)</a:t>
          </a:r>
          <a:r>
            <a:rPr lang="sk-SK" sz="1400" b="1" dirty="0">
              <a:solidFill>
                <a:srgbClr val="002060"/>
              </a:solidFill>
            </a:rPr>
            <a:t> dieťaťa do MŠ „B“ </a:t>
          </a:r>
          <a:r>
            <a:rPr lang="sk-SK" sz="1400" b="0" dirty="0">
              <a:solidFill>
                <a:srgbClr val="002060"/>
              </a:solidFill>
            </a:rPr>
            <a:t>(</a:t>
          </a:r>
          <a:r>
            <a:rPr lang="sk-SK" sz="1400" b="1" dirty="0">
              <a:solidFill>
                <a:srgbClr val="C00000"/>
              </a:solidFill>
            </a:rPr>
            <a:t>prikladá k nej </a:t>
          </a:r>
          <a:r>
            <a:rPr lang="sk-SK" sz="1400" b="0" dirty="0">
              <a:solidFill>
                <a:srgbClr val="002060"/>
              </a:solidFill>
            </a:rPr>
            <a:t>aj </a:t>
          </a:r>
          <a:r>
            <a:rPr lang="sk-SK" sz="1400" b="1" dirty="0">
              <a:solidFill>
                <a:srgbClr val="C00000"/>
              </a:solidFill>
            </a:rPr>
            <a:t>potvrdenie o zdravotnej spôsobilosti</a:t>
          </a:r>
          <a:r>
            <a:rPr lang="sk-SK" sz="1400" b="0" dirty="0">
              <a:solidFill>
                <a:srgbClr val="C00000"/>
              </a:solidFill>
            </a:rPr>
            <a:t>, </a:t>
          </a:r>
          <a:r>
            <a:rPr lang="sk-SK" sz="1400" dirty="0">
              <a:solidFill>
                <a:srgbClr val="002060"/>
              </a:solidFill>
            </a:rPr>
            <a:t>ak sa dieťaťu poskytuje podporné opatrenie, jej prílohou je </a:t>
          </a:r>
          <a:r>
            <a:rPr lang="sk-SK" sz="1400" b="1" dirty="0">
              <a:solidFill>
                <a:srgbClr val="C00000"/>
              </a:solidFill>
            </a:rPr>
            <a:t>aj vyjadrenie zariadenia poradenstva a prevencie na účel podporného opatrenia</a:t>
          </a:r>
          <a:r>
            <a:rPr lang="sk-SK" sz="1400" dirty="0">
              <a:solidFill>
                <a:srgbClr val="002060"/>
              </a:solidFill>
            </a:rPr>
            <a:t>, z ktorého vyplýva aktuálnosť potreby poskytovania príslušného podporného opatrenia</a:t>
          </a:r>
          <a:r>
            <a:rPr lang="sk-SK" sz="1400" b="0" dirty="0">
              <a:solidFill>
                <a:srgbClr val="002060"/>
              </a:solidFill>
            </a:rPr>
            <a:t>)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3600" dirty="0"/>
        </a:p>
      </dgm:t>
    </dgm:pt>
    <dgm:pt modelId="{AAA974CD-31D5-46F7-9698-54140DB713EA}" type="parTrans" cxnId="{67E83C71-9F47-4703-8C51-972E1B04BB87}">
      <dgm:prSet/>
      <dgm:spPr/>
      <dgm:t>
        <a:bodyPr/>
        <a:lstStyle/>
        <a:p>
          <a:endParaRPr lang="sk-SK"/>
        </a:p>
      </dgm:t>
    </dgm:pt>
    <dgm:pt modelId="{CFEA20F8-8C6E-42FF-B91C-7CCEFED31DF5}" type="sibTrans" cxnId="{67E83C71-9F47-4703-8C51-972E1B04BB87}">
      <dgm:prSet/>
      <dgm:spPr/>
      <dgm:t>
        <a:bodyPr/>
        <a:lstStyle/>
        <a:p>
          <a:endParaRPr lang="sk-SK"/>
        </a:p>
      </dgm:t>
    </dgm:pt>
    <dgm:pt modelId="{76B9BEEA-1448-4B8D-862E-975AF968BDA8}">
      <dgm:prSet phldrT="[Text]" custT="1"/>
      <dgm:spPr>
        <a:solidFill>
          <a:srgbClr val="92D050"/>
        </a:solidFill>
        <a:ln>
          <a:solidFill>
            <a:schemeClr val="accent6"/>
          </a:solidFill>
        </a:ln>
      </dgm:spPr>
      <dgm:t>
        <a:bodyPr/>
        <a:lstStyle/>
        <a:p>
          <a:pPr algn="just"/>
          <a:r>
            <a:rPr lang="sk-SK" sz="1600" dirty="0">
              <a:solidFill>
                <a:srgbClr val="002060"/>
              </a:solidFill>
            </a:rPr>
            <a:t>riaditeľ MŠ „B“ je povinný </a:t>
          </a:r>
          <a:r>
            <a:rPr lang="sk-SK" sz="1600" b="1" dirty="0">
              <a:solidFill>
                <a:srgbClr val="002060"/>
              </a:solidFill>
            </a:rPr>
            <a:t>bez zbytočného odkladu poskytnúť kópiu rozhodnutia o prijatí dieťaťa prestupom riaditeľovi MŠ „A“ </a:t>
          </a:r>
          <a:endParaRPr lang="sk-SK" sz="1600" b="1" dirty="0">
            <a:solidFill>
              <a:srgbClr val="7030A0"/>
            </a:solidFill>
          </a:endParaRPr>
        </a:p>
      </dgm:t>
    </dgm:pt>
    <dgm:pt modelId="{5C32DAC2-ECBB-4808-AB50-F2AA9BEDAEE8}" type="parTrans" cxnId="{082F61D7-699B-4F63-BD78-BBB6A1D3B047}">
      <dgm:prSet/>
      <dgm:spPr/>
      <dgm:t>
        <a:bodyPr/>
        <a:lstStyle/>
        <a:p>
          <a:endParaRPr lang="sk-SK"/>
        </a:p>
      </dgm:t>
    </dgm:pt>
    <dgm:pt modelId="{2268FDBA-202C-4AD8-B977-BB94A28A1777}" type="sibTrans" cxnId="{082F61D7-699B-4F63-BD78-BBB6A1D3B047}">
      <dgm:prSet/>
      <dgm:spPr/>
      <dgm:t>
        <a:bodyPr/>
        <a:lstStyle/>
        <a:p>
          <a:endParaRPr lang="sk-SK"/>
        </a:p>
      </dgm:t>
    </dgm:pt>
    <dgm:pt modelId="{1F690B9B-FD95-45C7-9E28-FE42E72B24B6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1600" b="1" dirty="0">
            <a:solidFill>
              <a:srgbClr val="002060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b="1" dirty="0">
              <a:solidFill>
                <a:srgbClr val="002060"/>
              </a:solidFill>
            </a:rPr>
            <a:t>rozhodnutie o prijatí dieťaťa prestupom vydané riaditeľom MŠ „B“ </a:t>
          </a:r>
          <a:r>
            <a:rPr lang="sk-SK" sz="1600" b="1" dirty="0">
              <a:solidFill>
                <a:srgbClr val="C00000"/>
              </a:solidFill>
            </a:rPr>
            <a:t>(ak je voľná kapacita)</a:t>
          </a:r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3600" dirty="0"/>
        </a:p>
      </dgm:t>
    </dgm:pt>
    <dgm:pt modelId="{59741075-318E-4F80-BA50-9AEECBD3B815}" type="parTrans" cxnId="{79CCAEFD-AE7E-45D0-BD42-263D36BAC159}">
      <dgm:prSet/>
      <dgm:spPr/>
      <dgm:t>
        <a:bodyPr/>
        <a:lstStyle/>
        <a:p>
          <a:endParaRPr lang="sk-SK"/>
        </a:p>
      </dgm:t>
    </dgm:pt>
    <dgm:pt modelId="{C166FA99-BA1C-47CC-8CF3-8CEF178D1AE2}" type="sibTrans" cxnId="{79CCAEFD-AE7E-45D0-BD42-263D36BAC159}">
      <dgm:prSet/>
      <dgm:spPr/>
      <dgm:t>
        <a:bodyPr/>
        <a:lstStyle/>
        <a:p>
          <a:endParaRPr lang="sk-SK"/>
        </a:p>
      </dgm:t>
    </dgm:pt>
    <dgm:pt modelId="{D6482058-7DF3-42E3-906E-2EBC73412FED}" type="pres">
      <dgm:prSet presAssocID="{A2DBD1E8-0723-4330-87F2-79048AF2FF1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15CD39-DBE1-4D1C-AF92-DE3A2BC60558}" type="pres">
      <dgm:prSet presAssocID="{A2DBD1E8-0723-4330-87F2-79048AF2FF1F}" presName="matrix" presStyleCnt="0"/>
      <dgm:spPr/>
    </dgm:pt>
    <dgm:pt modelId="{8D770A19-F4C6-449C-A37C-026A6C3E7EED}" type="pres">
      <dgm:prSet presAssocID="{A2DBD1E8-0723-4330-87F2-79048AF2FF1F}" presName="tile1" presStyleLbl="node1" presStyleIdx="0" presStyleCnt="4"/>
      <dgm:spPr/>
    </dgm:pt>
    <dgm:pt modelId="{170DC298-3287-42CC-B884-8BAA7439285D}" type="pres">
      <dgm:prSet presAssocID="{A2DBD1E8-0723-4330-87F2-79048AF2FF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556BAAF-5495-4658-8B7D-2011F8B449A8}" type="pres">
      <dgm:prSet presAssocID="{A2DBD1E8-0723-4330-87F2-79048AF2FF1F}" presName="tile2" presStyleLbl="node1" presStyleIdx="1" presStyleCnt="4"/>
      <dgm:spPr/>
    </dgm:pt>
    <dgm:pt modelId="{85DF8116-5FAC-4613-9B8F-644C9C67A66A}" type="pres">
      <dgm:prSet presAssocID="{A2DBD1E8-0723-4330-87F2-79048AF2FF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4C17C2-01C9-4163-B010-0674D5DB6AD8}" type="pres">
      <dgm:prSet presAssocID="{A2DBD1E8-0723-4330-87F2-79048AF2FF1F}" presName="tile3" presStyleLbl="node1" presStyleIdx="2" presStyleCnt="4"/>
      <dgm:spPr/>
    </dgm:pt>
    <dgm:pt modelId="{1E7FDA5E-EF90-4478-ADEB-0598B04540BC}" type="pres">
      <dgm:prSet presAssocID="{A2DBD1E8-0723-4330-87F2-79048AF2FF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6DEE5E-DA7F-4C63-96E7-DD4919F1C6E6}" type="pres">
      <dgm:prSet presAssocID="{A2DBD1E8-0723-4330-87F2-79048AF2FF1F}" presName="tile4" presStyleLbl="node1" presStyleIdx="3" presStyleCnt="4" custScaleX="100310" custLinFactNeighborX="-774" custLinFactNeighborY="254"/>
      <dgm:spPr/>
    </dgm:pt>
    <dgm:pt modelId="{BF228E55-1C1E-4C8C-822D-C1BB2FD434F1}" type="pres">
      <dgm:prSet presAssocID="{A2DBD1E8-0723-4330-87F2-79048AF2FF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82DF913-DD34-4E85-807A-54B28502FEFF}" type="pres">
      <dgm:prSet presAssocID="{A2DBD1E8-0723-4330-87F2-79048AF2FF1F}" presName="centerTile" presStyleLbl="fgShp" presStyleIdx="0" presStyleCnt="1" custScaleX="92153" custScaleY="40437">
        <dgm:presLayoutVars>
          <dgm:chMax val="0"/>
          <dgm:chPref val="0"/>
        </dgm:presLayoutVars>
      </dgm:prSet>
      <dgm:spPr/>
    </dgm:pt>
  </dgm:ptLst>
  <dgm:cxnLst>
    <dgm:cxn modelId="{B345AD03-97FB-4704-B0B4-E2381A45761A}" type="presOf" srcId="{59FC6783-1EE6-4379-8796-A15034860CD7}" destId="{1556BAAF-5495-4658-8B7D-2011F8B449A8}" srcOrd="0" destOrd="0" presId="urn:microsoft.com/office/officeart/2005/8/layout/matrix1"/>
    <dgm:cxn modelId="{1B75721C-71A5-4A98-8803-214B1F5208B2}" type="presOf" srcId="{76B9BEEA-1448-4B8D-862E-975AF968BDA8}" destId="{1E7FDA5E-EF90-4478-ADEB-0598B04540BC}" srcOrd="1" destOrd="0" presId="urn:microsoft.com/office/officeart/2005/8/layout/matrix1"/>
    <dgm:cxn modelId="{D90CA523-CA92-4CDE-AAA4-3BC4359D4DA8}" type="presOf" srcId="{1F690B9B-FD95-45C7-9E28-FE42E72B24B6}" destId="{BF228E55-1C1E-4C8C-822D-C1BB2FD434F1}" srcOrd="1" destOrd="0" presId="urn:microsoft.com/office/officeart/2005/8/layout/matrix1"/>
    <dgm:cxn modelId="{2E09F032-C407-4A23-93FE-7AB356BC9A9E}" type="presOf" srcId="{76B9BEEA-1448-4B8D-862E-975AF968BDA8}" destId="{B24C17C2-01C9-4163-B010-0674D5DB6AD8}" srcOrd="0" destOrd="0" presId="urn:microsoft.com/office/officeart/2005/8/layout/matrix1"/>
    <dgm:cxn modelId="{F32F433E-91C6-4D5F-ACAE-865394D624D6}" srcId="{E220ED94-7124-405F-BD9B-9479E90949F0}" destId="{CC4638F7-9B8E-424F-AE1F-0A228AEB380C}" srcOrd="0" destOrd="0" parTransId="{5BC3EA0C-BE4F-4194-AA54-80636EC27FE8}" sibTransId="{DDE42F78-93E6-4BAB-AAAF-B425EFB09107}"/>
    <dgm:cxn modelId="{BE3A3D3F-E694-462E-A608-1F9538387AEE}" type="presOf" srcId="{CC4638F7-9B8E-424F-AE1F-0A228AEB380C}" destId="{8D770A19-F4C6-449C-A37C-026A6C3E7EED}" srcOrd="0" destOrd="0" presId="urn:microsoft.com/office/officeart/2005/8/layout/matrix1"/>
    <dgm:cxn modelId="{3F147962-3E38-45DA-B743-EC9B647F2602}" type="presOf" srcId="{A2DBD1E8-0723-4330-87F2-79048AF2FF1F}" destId="{D6482058-7DF3-42E3-906E-2EBC73412FED}" srcOrd="0" destOrd="0" presId="urn:microsoft.com/office/officeart/2005/8/layout/matrix1"/>
    <dgm:cxn modelId="{67E83C71-9F47-4703-8C51-972E1B04BB87}" srcId="{E220ED94-7124-405F-BD9B-9479E90949F0}" destId="{59FC6783-1EE6-4379-8796-A15034860CD7}" srcOrd="1" destOrd="0" parTransId="{AAA974CD-31D5-46F7-9698-54140DB713EA}" sibTransId="{CFEA20F8-8C6E-42FF-B91C-7CCEFED31DF5}"/>
    <dgm:cxn modelId="{F027AD90-5EBC-4A49-A7F7-B141FC7B41CF}" type="presOf" srcId="{CC4638F7-9B8E-424F-AE1F-0A228AEB380C}" destId="{170DC298-3287-42CC-B884-8BAA7439285D}" srcOrd="1" destOrd="0" presId="urn:microsoft.com/office/officeart/2005/8/layout/matrix1"/>
    <dgm:cxn modelId="{6E078695-AD33-462E-95FF-839FA43E1BEB}" type="presOf" srcId="{1F690B9B-FD95-45C7-9E28-FE42E72B24B6}" destId="{1E6DEE5E-DA7F-4C63-96E7-DD4919F1C6E6}" srcOrd="0" destOrd="0" presId="urn:microsoft.com/office/officeart/2005/8/layout/matrix1"/>
    <dgm:cxn modelId="{60227DAA-7C34-42D4-B5F5-E8D0109AD951}" type="presOf" srcId="{59FC6783-1EE6-4379-8796-A15034860CD7}" destId="{85DF8116-5FAC-4613-9B8F-644C9C67A66A}" srcOrd="1" destOrd="0" presId="urn:microsoft.com/office/officeart/2005/8/layout/matrix1"/>
    <dgm:cxn modelId="{17927EB8-90B2-4B52-80C5-63B30B4FCF74}" srcId="{A2DBD1E8-0723-4330-87F2-79048AF2FF1F}" destId="{E220ED94-7124-405F-BD9B-9479E90949F0}" srcOrd="0" destOrd="0" parTransId="{2FF4EA06-7B41-413F-93DB-C8800B82AAB2}" sibTransId="{76587FAC-E8E9-4C21-AE9D-6194C377493C}"/>
    <dgm:cxn modelId="{082F61D7-699B-4F63-BD78-BBB6A1D3B047}" srcId="{E220ED94-7124-405F-BD9B-9479E90949F0}" destId="{76B9BEEA-1448-4B8D-862E-975AF968BDA8}" srcOrd="2" destOrd="0" parTransId="{5C32DAC2-ECBB-4808-AB50-F2AA9BEDAEE8}" sibTransId="{2268FDBA-202C-4AD8-B977-BB94A28A1777}"/>
    <dgm:cxn modelId="{0D07B4F0-F671-4764-AE26-B8C61FC76EAD}" type="presOf" srcId="{E220ED94-7124-405F-BD9B-9479E90949F0}" destId="{F82DF913-DD34-4E85-807A-54B28502FEFF}" srcOrd="0" destOrd="0" presId="urn:microsoft.com/office/officeart/2005/8/layout/matrix1"/>
    <dgm:cxn modelId="{79CCAEFD-AE7E-45D0-BD42-263D36BAC159}" srcId="{E220ED94-7124-405F-BD9B-9479E90949F0}" destId="{1F690B9B-FD95-45C7-9E28-FE42E72B24B6}" srcOrd="3" destOrd="0" parTransId="{59741075-318E-4F80-BA50-9AEECBD3B815}" sibTransId="{C166FA99-BA1C-47CC-8CF3-8CEF178D1AE2}"/>
    <dgm:cxn modelId="{1D41A556-F13F-4394-98AE-0E18433D69B7}" type="presParOf" srcId="{D6482058-7DF3-42E3-906E-2EBC73412FED}" destId="{FB15CD39-DBE1-4D1C-AF92-DE3A2BC60558}" srcOrd="0" destOrd="0" presId="urn:microsoft.com/office/officeart/2005/8/layout/matrix1"/>
    <dgm:cxn modelId="{65A9165B-B2C0-40C8-A4C9-7DF1C6810EEA}" type="presParOf" srcId="{FB15CD39-DBE1-4D1C-AF92-DE3A2BC60558}" destId="{8D770A19-F4C6-449C-A37C-026A6C3E7EED}" srcOrd="0" destOrd="0" presId="urn:microsoft.com/office/officeart/2005/8/layout/matrix1"/>
    <dgm:cxn modelId="{EC9A7DA2-005A-45F4-832F-F1040C1DE596}" type="presParOf" srcId="{FB15CD39-DBE1-4D1C-AF92-DE3A2BC60558}" destId="{170DC298-3287-42CC-B884-8BAA7439285D}" srcOrd="1" destOrd="0" presId="urn:microsoft.com/office/officeart/2005/8/layout/matrix1"/>
    <dgm:cxn modelId="{8E137968-A429-4585-BCB9-48A1E359D4A0}" type="presParOf" srcId="{FB15CD39-DBE1-4D1C-AF92-DE3A2BC60558}" destId="{1556BAAF-5495-4658-8B7D-2011F8B449A8}" srcOrd="2" destOrd="0" presId="urn:microsoft.com/office/officeart/2005/8/layout/matrix1"/>
    <dgm:cxn modelId="{58B82927-7D5A-486F-9A82-08CDC295A4E4}" type="presParOf" srcId="{FB15CD39-DBE1-4D1C-AF92-DE3A2BC60558}" destId="{85DF8116-5FAC-4613-9B8F-644C9C67A66A}" srcOrd="3" destOrd="0" presId="urn:microsoft.com/office/officeart/2005/8/layout/matrix1"/>
    <dgm:cxn modelId="{04CA8745-1318-480B-AC8A-823790D1163D}" type="presParOf" srcId="{FB15CD39-DBE1-4D1C-AF92-DE3A2BC60558}" destId="{B24C17C2-01C9-4163-B010-0674D5DB6AD8}" srcOrd="4" destOrd="0" presId="urn:microsoft.com/office/officeart/2005/8/layout/matrix1"/>
    <dgm:cxn modelId="{642CD4BA-A0E4-4C32-959D-EBCA5759F4C3}" type="presParOf" srcId="{FB15CD39-DBE1-4D1C-AF92-DE3A2BC60558}" destId="{1E7FDA5E-EF90-4478-ADEB-0598B04540BC}" srcOrd="5" destOrd="0" presId="urn:microsoft.com/office/officeart/2005/8/layout/matrix1"/>
    <dgm:cxn modelId="{44FE2663-34A1-480C-A173-D509778DC7F2}" type="presParOf" srcId="{FB15CD39-DBE1-4D1C-AF92-DE3A2BC60558}" destId="{1E6DEE5E-DA7F-4C63-96E7-DD4919F1C6E6}" srcOrd="6" destOrd="0" presId="urn:microsoft.com/office/officeart/2005/8/layout/matrix1"/>
    <dgm:cxn modelId="{BB06E6B2-0ED5-4724-893C-962E0C24C673}" type="presParOf" srcId="{FB15CD39-DBE1-4D1C-AF92-DE3A2BC60558}" destId="{BF228E55-1C1E-4C8C-822D-C1BB2FD434F1}" srcOrd="7" destOrd="0" presId="urn:microsoft.com/office/officeart/2005/8/layout/matrix1"/>
    <dgm:cxn modelId="{F7DBB7A0-ED64-4FEE-A27D-AD83C0597289}" type="presParOf" srcId="{D6482058-7DF3-42E3-906E-2EBC73412FED}" destId="{F82DF913-DD34-4E85-807A-54B28502FEFF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176F31-EC75-48CF-AEA7-6C358E47CD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9CD75E2-7DC4-4FC9-B406-A11D1AA2E13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sk-SK" sz="1600" dirty="0">
              <a:solidFill>
                <a:srgbClr val="002060"/>
              </a:solidFill>
            </a:rPr>
            <a:t>ZZ alebo ZZ písomne oznámi zanechanie vzdelávania dieťaťa v MŠ</a:t>
          </a:r>
          <a:endParaRPr lang="sk-SK" sz="1600" b="1" dirty="0">
            <a:solidFill>
              <a:srgbClr val="002060"/>
            </a:solidFill>
          </a:endParaRPr>
        </a:p>
      </dgm:t>
    </dgm:pt>
    <dgm:pt modelId="{3B1C39E4-206B-4F60-B653-6251A440888E}" type="parTrans" cxnId="{C43FFAA8-9CE4-47E0-902D-0C76F46D5823}">
      <dgm:prSet/>
      <dgm:spPr/>
      <dgm:t>
        <a:bodyPr/>
        <a:lstStyle/>
        <a:p>
          <a:endParaRPr lang="sk-SK"/>
        </a:p>
      </dgm:t>
    </dgm:pt>
    <dgm:pt modelId="{1DEF1157-8C75-4B54-92CD-F1D8F16DACBB}" type="sibTrans" cxnId="{C43FFAA8-9CE4-47E0-902D-0C76F46D5823}">
      <dgm:prSet/>
      <dgm:spPr/>
      <dgm:t>
        <a:bodyPr/>
        <a:lstStyle/>
        <a:p>
          <a:endParaRPr lang="sk-SK"/>
        </a:p>
      </dgm:t>
    </dgm:pt>
    <dgm:pt modelId="{A2561FCD-88D7-4ED6-B96F-2C8E9ED4960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>
              <a:solidFill>
                <a:srgbClr val="002060"/>
              </a:solidFill>
            </a:rPr>
            <a:t>1. dieťa prestáva byť dieťaťom MŠ dňom, ktorý nasleduje po dni, keď riaditeľovi MŠ bolo doručené oznámenie o zanechaní vzdelávania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b="1" dirty="0">
            <a:solidFill>
              <a:srgbClr val="002060"/>
            </a:solidFill>
          </a:endParaRPr>
        </a:p>
      </dgm:t>
    </dgm:pt>
    <dgm:pt modelId="{DEF0941E-00A6-4D58-8F7A-82BB15F8C146}" type="parTrans" cxnId="{B371C82A-8639-43A7-9C4D-1060A5BACAB9}">
      <dgm:prSet/>
      <dgm:spPr/>
      <dgm:t>
        <a:bodyPr/>
        <a:lstStyle/>
        <a:p>
          <a:endParaRPr lang="sk-SK"/>
        </a:p>
      </dgm:t>
    </dgm:pt>
    <dgm:pt modelId="{2DF4D6BC-DCC3-4E54-A40A-C380B3B495D6}" type="sibTrans" cxnId="{B371C82A-8639-43A7-9C4D-1060A5BACAB9}">
      <dgm:prSet/>
      <dgm:spPr/>
      <dgm:t>
        <a:bodyPr/>
        <a:lstStyle/>
        <a:p>
          <a:endParaRPr lang="sk-SK"/>
        </a:p>
      </dgm:t>
    </dgm:pt>
    <dgm:pt modelId="{E267B336-C643-4379-B018-B809D09C767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>
              <a:solidFill>
                <a:srgbClr val="002060"/>
              </a:solidFill>
            </a:rPr>
            <a:t>2. alebo dňom uvedeným v oznámení o zanechaní vzdelávania, </a:t>
          </a:r>
          <a:r>
            <a:rPr lang="sk-SK" sz="1600" b="1" dirty="0">
              <a:solidFill>
                <a:srgbClr val="002060"/>
              </a:solidFill>
            </a:rPr>
            <a:t>najskôr však</a:t>
          </a:r>
          <a:r>
            <a:rPr lang="sk-SK" sz="1600" dirty="0">
              <a:solidFill>
                <a:srgbClr val="002060"/>
              </a:solidFill>
            </a:rPr>
            <a:t> dňom, ktorý nasleduje po dni, keď bolo doručené 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dirty="0">
            <a:solidFill>
              <a:srgbClr val="002060"/>
            </a:solidFill>
          </a:endParaRPr>
        </a:p>
      </dgm:t>
    </dgm:pt>
    <dgm:pt modelId="{4D98255E-F9DF-40E7-8AC8-E7F52F13DFD0}" type="parTrans" cxnId="{2CC5BBF4-77CD-4085-9A4E-9EDF838049BE}">
      <dgm:prSet/>
      <dgm:spPr/>
      <dgm:t>
        <a:bodyPr/>
        <a:lstStyle/>
        <a:p>
          <a:endParaRPr lang="sk-SK"/>
        </a:p>
      </dgm:t>
    </dgm:pt>
    <dgm:pt modelId="{5CBD85B7-BBAB-4E9B-B964-7DB6F44FDA03}" type="sibTrans" cxnId="{2CC5BBF4-77CD-4085-9A4E-9EDF838049BE}">
      <dgm:prSet/>
      <dgm:spPr/>
      <dgm:t>
        <a:bodyPr/>
        <a:lstStyle/>
        <a:p>
          <a:endParaRPr lang="sk-SK"/>
        </a:p>
      </dgm:t>
    </dgm:pt>
    <dgm:pt modelId="{C523685B-00C7-4DF7-844E-47F036BF9D1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>
              <a:solidFill>
                <a:srgbClr val="002060"/>
              </a:solidFill>
            </a:rPr>
            <a:t>túto zmenu riaditeľ MŠ </a:t>
          </a:r>
          <a:r>
            <a:rPr lang="sk-SK" sz="1600" b="1" dirty="0">
              <a:solidFill>
                <a:srgbClr val="002060"/>
              </a:solidFill>
            </a:rPr>
            <a:t>nahlási do centrálneho registra </a:t>
          </a:r>
          <a:r>
            <a:rPr lang="sk-SK" sz="1600" dirty="0">
              <a:solidFill>
                <a:srgbClr val="002060"/>
              </a:solidFill>
            </a:rPr>
            <a:t>a </a:t>
          </a:r>
          <a:r>
            <a:rPr lang="sk-SK" sz="1600" b="1" dirty="0">
              <a:solidFill>
                <a:srgbClr val="002060"/>
              </a:solidFill>
            </a:rPr>
            <a:t>zaznamená ju do osobného spisu dieťaťa</a:t>
          </a:r>
          <a:endParaRPr lang="sk-SK" sz="1600" dirty="0">
            <a:solidFill>
              <a:srgbClr val="002060"/>
            </a:solidFill>
          </a:endParaRP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dirty="0">
            <a:solidFill>
              <a:srgbClr val="7030A0"/>
            </a:solidFill>
          </a:endParaRPr>
        </a:p>
      </dgm:t>
    </dgm:pt>
    <dgm:pt modelId="{6A23A9B0-62BB-4F1C-8404-4BD2D190679C}" type="parTrans" cxnId="{47F0E8C2-063F-4DA5-A8DA-18B3ED2DE27B}">
      <dgm:prSet/>
      <dgm:spPr/>
      <dgm:t>
        <a:bodyPr/>
        <a:lstStyle/>
        <a:p>
          <a:endParaRPr lang="sk-SK"/>
        </a:p>
      </dgm:t>
    </dgm:pt>
    <dgm:pt modelId="{450A6D57-C624-4A5E-9354-6F67F18C601A}" type="sibTrans" cxnId="{47F0E8C2-063F-4DA5-A8DA-18B3ED2DE27B}">
      <dgm:prSet/>
      <dgm:spPr/>
      <dgm:t>
        <a:bodyPr/>
        <a:lstStyle/>
        <a:p>
          <a:endParaRPr lang="sk-SK"/>
        </a:p>
      </dgm:t>
    </dgm:pt>
    <dgm:pt modelId="{AC16C4AC-7606-4C2F-A1F1-9C4CA52DFD7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sz="1600" dirty="0">
              <a:solidFill>
                <a:srgbClr val="002060"/>
              </a:solidFill>
            </a:rPr>
            <a:t>ak ZZ alebo ZZ neoznámi riaditeľovi MŠ zanechanie vzdelávania a dieťa sa neospravedlnene nezúčastňuje na VVČ, uplynutím 30. dňa od jeho poslednej účasti na VVČ prestáva byť dieťaťom príslušnej MŠ </a:t>
          </a:r>
        </a:p>
      </dgm:t>
    </dgm:pt>
    <dgm:pt modelId="{7924AB02-98A9-4ECE-B8C6-38033B11F8C0}" type="sibTrans" cxnId="{2607ECD3-163D-4F94-99D9-B982BD788EDE}">
      <dgm:prSet/>
      <dgm:spPr/>
      <dgm:t>
        <a:bodyPr/>
        <a:lstStyle/>
        <a:p>
          <a:endParaRPr lang="sk-SK"/>
        </a:p>
      </dgm:t>
    </dgm:pt>
    <dgm:pt modelId="{624C9369-80FD-4A40-BADE-AF7A675B9BC7}" type="parTrans" cxnId="{2607ECD3-163D-4F94-99D9-B982BD788EDE}">
      <dgm:prSet/>
      <dgm:spPr/>
      <dgm:t>
        <a:bodyPr/>
        <a:lstStyle/>
        <a:p>
          <a:endParaRPr lang="sk-SK"/>
        </a:p>
      </dgm:t>
    </dgm:pt>
    <dgm:pt modelId="{1BB9E865-E389-4D75-A772-64842E8E2934}" type="pres">
      <dgm:prSet presAssocID="{9E176F31-EC75-48CF-AEA7-6C358E47CD46}" presName="Name0" presStyleCnt="0">
        <dgm:presLayoutVars>
          <dgm:chMax val="7"/>
          <dgm:chPref val="7"/>
          <dgm:dir/>
        </dgm:presLayoutVars>
      </dgm:prSet>
      <dgm:spPr/>
    </dgm:pt>
    <dgm:pt modelId="{BBF02B71-B70D-406F-8912-2933BD38B98C}" type="pres">
      <dgm:prSet presAssocID="{9E176F31-EC75-48CF-AEA7-6C358E47CD46}" presName="Name1" presStyleCnt="0"/>
      <dgm:spPr/>
    </dgm:pt>
    <dgm:pt modelId="{E3B5B073-B083-4238-956C-8F07A5D20248}" type="pres">
      <dgm:prSet presAssocID="{9E176F31-EC75-48CF-AEA7-6C358E47CD46}" presName="cycle" presStyleCnt="0"/>
      <dgm:spPr/>
    </dgm:pt>
    <dgm:pt modelId="{5C6104C6-BD40-4907-AF68-9C55B3196587}" type="pres">
      <dgm:prSet presAssocID="{9E176F31-EC75-48CF-AEA7-6C358E47CD46}" presName="srcNode" presStyleLbl="node1" presStyleIdx="0" presStyleCnt="5"/>
      <dgm:spPr/>
    </dgm:pt>
    <dgm:pt modelId="{6DA000D0-1C64-4DB6-A977-A18AB0A7B63E}" type="pres">
      <dgm:prSet presAssocID="{9E176F31-EC75-48CF-AEA7-6C358E47CD46}" presName="conn" presStyleLbl="parChTrans1D2" presStyleIdx="0" presStyleCnt="1"/>
      <dgm:spPr/>
    </dgm:pt>
    <dgm:pt modelId="{22BAA3B2-313D-4228-A665-CEA73B66AAF7}" type="pres">
      <dgm:prSet presAssocID="{9E176F31-EC75-48CF-AEA7-6C358E47CD46}" presName="extraNode" presStyleLbl="node1" presStyleIdx="0" presStyleCnt="5"/>
      <dgm:spPr/>
    </dgm:pt>
    <dgm:pt modelId="{05142479-0E2E-417E-9C1C-AED12043AE58}" type="pres">
      <dgm:prSet presAssocID="{9E176F31-EC75-48CF-AEA7-6C358E47CD46}" presName="dstNode" presStyleLbl="node1" presStyleIdx="0" presStyleCnt="5"/>
      <dgm:spPr/>
    </dgm:pt>
    <dgm:pt modelId="{156A3BA9-6C31-4015-AC29-6BAD5C83ED4C}" type="pres">
      <dgm:prSet presAssocID="{A9CD75E2-7DC4-4FC9-B406-A11D1AA2E132}" presName="text_1" presStyleLbl="node1" presStyleIdx="0" presStyleCnt="5" custScaleY="162615">
        <dgm:presLayoutVars>
          <dgm:bulletEnabled val="1"/>
        </dgm:presLayoutVars>
      </dgm:prSet>
      <dgm:spPr/>
    </dgm:pt>
    <dgm:pt modelId="{D889E670-84C4-45D4-AAED-9429852DE238}" type="pres">
      <dgm:prSet presAssocID="{A9CD75E2-7DC4-4FC9-B406-A11D1AA2E132}" presName="accent_1" presStyleCnt="0"/>
      <dgm:spPr/>
    </dgm:pt>
    <dgm:pt modelId="{0D109930-8F2A-4AF9-AC40-9475AF6FC80E}" type="pres">
      <dgm:prSet presAssocID="{A9CD75E2-7DC4-4FC9-B406-A11D1AA2E132}" presName="accentRepeatNode" presStyleLbl="solidFgAcc1" presStyleIdx="0" presStyleCnt="5" custLinFactNeighborX="-1939" custLinFactNeighborY="-615"/>
      <dgm:spPr>
        <a:ln>
          <a:solidFill>
            <a:schemeClr val="accent6"/>
          </a:solidFill>
        </a:ln>
      </dgm:spPr>
    </dgm:pt>
    <dgm:pt modelId="{4142F890-CCE3-4192-861A-2225B742AB99}" type="pres">
      <dgm:prSet presAssocID="{A2561FCD-88D7-4ED6-B96F-2C8E9ED49601}" presName="text_2" presStyleLbl="node1" presStyleIdx="1" presStyleCnt="5" custScaleY="137289">
        <dgm:presLayoutVars>
          <dgm:bulletEnabled val="1"/>
        </dgm:presLayoutVars>
      </dgm:prSet>
      <dgm:spPr/>
    </dgm:pt>
    <dgm:pt modelId="{904DEEC1-6B47-436F-86DA-BDD8BC6C65AC}" type="pres">
      <dgm:prSet presAssocID="{A2561FCD-88D7-4ED6-B96F-2C8E9ED49601}" presName="accent_2" presStyleCnt="0"/>
      <dgm:spPr/>
    </dgm:pt>
    <dgm:pt modelId="{46181E98-8583-429B-B8EE-2A92FDF6777D}" type="pres">
      <dgm:prSet presAssocID="{A2561FCD-88D7-4ED6-B96F-2C8E9ED49601}" presName="accentRepeatNode" presStyleLbl="solidFgAcc1" presStyleIdx="1" presStyleCnt="5" custLinFactNeighborX="791" custLinFactNeighborY="3615"/>
      <dgm:spPr>
        <a:ln>
          <a:solidFill>
            <a:schemeClr val="accent1"/>
          </a:solidFill>
        </a:ln>
      </dgm:spPr>
    </dgm:pt>
    <dgm:pt modelId="{3BE4FB7A-D3ED-45CC-916E-5E47B8B690F6}" type="pres">
      <dgm:prSet presAssocID="{E267B336-C643-4379-B018-B809D09C767C}" presName="text_3" presStyleLbl="node1" presStyleIdx="2" presStyleCnt="5" custScaleX="100131" custScaleY="159949">
        <dgm:presLayoutVars>
          <dgm:bulletEnabled val="1"/>
        </dgm:presLayoutVars>
      </dgm:prSet>
      <dgm:spPr/>
    </dgm:pt>
    <dgm:pt modelId="{97232FDC-088D-43CC-94DA-F6D17EBD58B4}" type="pres">
      <dgm:prSet presAssocID="{E267B336-C643-4379-B018-B809D09C767C}" presName="accent_3" presStyleCnt="0"/>
      <dgm:spPr/>
    </dgm:pt>
    <dgm:pt modelId="{EE7BB065-886C-43F2-BE8D-5C8FCFE6706E}" type="pres">
      <dgm:prSet presAssocID="{E267B336-C643-4379-B018-B809D09C767C}" presName="accentRepeatNode" presStyleLbl="solidFgAcc1" presStyleIdx="2" presStyleCnt="5"/>
      <dgm:spPr>
        <a:ln>
          <a:solidFill>
            <a:schemeClr val="accent4"/>
          </a:solidFill>
        </a:ln>
      </dgm:spPr>
    </dgm:pt>
    <dgm:pt modelId="{5CF79615-0119-4D84-BBC1-39FD44DC0A70}" type="pres">
      <dgm:prSet presAssocID="{AC16C4AC-7606-4C2F-A1F1-9C4CA52DFD78}" presName="text_4" presStyleLbl="node1" presStyleIdx="3" presStyleCnt="5" custScaleX="100193" custScaleY="161281">
        <dgm:presLayoutVars>
          <dgm:bulletEnabled val="1"/>
        </dgm:presLayoutVars>
      </dgm:prSet>
      <dgm:spPr/>
    </dgm:pt>
    <dgm:pt modelId="{8166CD92-F224-4EB9-9AB6-F0EFC2F7C8E3}" type="pres">
      <dgm:prSet presAssocID="{AC16C4AC-7606-4C2F-A1F1-9C4CA52DFD78}" presName="accent_4" presStyleCnt="0"/>
      <dgm:spPr/>
    </dgm:pt>
    <dgm:pt modelId="{2FCE7CDD-2181-4BC8-A204-6598DB6CB7C1}" type="pres">
      <dgm:prSet presAssocID="{AC16C4AC-7606-4C2F-A1F1-9C4CA52DFD78}" presName="accentRepeatNode" presStyleLbl="solidFgAcc1" presStyleIdx="3" presStyleCnt="5"/>
      <dgm:spPr>
        <a:ln>
          <a:solidFill>
            <a:schemeClr val="accent3"/>
          </a:solidFill>
        </a:ln>
      </dgm:spPr>
    </dgm:pt>
    <dgm:pt modelId="{0209EEA5-5C7A-48A7-8347-A2526DAE9C80}" type="pres">
      <dgm:prSet presAssocID="{C523685B-00C7-4DF7-844E-47F036BF9D11}" presName="text_5" presStyleLbl="node1" presStyleIdx="4" presStyleCnt="5" custScaleX="100212" custScaleY="158391">
        <dgm:presLayoutVars>
          <dgm:bulletEnabled val="1"/>
        </dgm:presLayoutVars>
      </dgm:prSet>
      <dgm:spPr/>
    </dgm:pt>
    <dgm:pt modelId="{6DBFB831-404A-4083-A9F5-FD689ABF59FC}" type="pres">
      <dgm:prSet presAssocID="{C523685B-00C7-4DF7-844E-47F036BF9D11}" presName="accent_5" presStyleCnt="0"/>
      <dgm:spPr/>
    </dgm:pt>
    <dgm:pt modelId="{0B32E00B-31FE-45BD-820C-B3FC2188A2D0}" type="pres">
      <dgm:prSet presAssocID="{C523685B-00C7-4DF7-844E-47F036BF9D11}" presName="accentRepeatNode" presStyleLbl="solidFgAcc1" presStyleIdx="4" presStyleCnt="5" custLinFactNeighborX="-1147" custLinFactNeighborY="919"/>
      <dgm:spPr>
        <a:ln>
          <a:solidFill>
            <a:schemeClr val="accent2"/>
          </a:solidFill>
        </a:ln>
      </dgm:spPr>
    </dgm:pt>
  </dgm:ptLst>
  <dgm:cxnLst>
    <dgm:cxn modelId="{B371C82A-8639-43A7-9C4D-1060A5BACAB9}" srcId="{9E176F31-EC75-48CF-AEA7-6C358E47CD46}" destId="{A2561FCD-88D7-4ED6-B96F-2C8E9ED49601}" srcOrd="1" destOrd="0" parTransId="{DEF0941E-00A6-4D58-8F7A-82BB15F8C146}" sibTransId="{2DF4D6BC-DCC3-4E54-A40A-C380B3B495D6}"/>
    <dgm:cxn modelId="{CB40882C-9F05-4640-9F82-9D1E0E809474}" type="presOf" srcId="{E267B336-C643-4379-B018-B809D09C767C}" destId="{3BE4FB7A-D3ED-45CC-916E-5E47B8B690F6}" srcOrd="0" destOrd="0" presId="urn:microsoft.com/office/officeart/2008/layout/VerticalCurvedList"/>
    <dgm:cxn modelId="{A92D7896-B30D-4CB0-A529-219CB904709D}" type="presOf" srcId="{A2561FCD-88D7-4ED6-B96F-2C8E9ED49601}" destId="{4142F890-CCE3-4192-861A-2225B742AB99}" srcOrd="0" destOrd="0" presId="urn:microsoft.com/office/officeart/2008/layout/VerticalCurvedList"/>
    <dgm:cxn modelId="{C43FFAA8-9CE4-47E0-902D-0C76F46D5823}" srcId="{9E176F31-EC75-48CF-AEA7-6C358E47CD46}" destId="{A9CD75E2-7DC4-4FC9-B406-A11D1AA2E132}" srcOrd="0" destOrd="0" parTransId="{3B1C39E4-206B-4F60-B653-6251A440888E}" sibTransId="{1DEF1157-8C75-4B54-92CD-F1D8F16DACBB}"/>
    <dgm:cxn modelId="{564DB8BA-800D-4983-B16A-4EBFC5C00561}" type="presOf" srcId="{A9CD75E2-7DC4-4FC9-B406-A11D1AA2E132}" destId="{156A3BA9-6C31-4015-AC29-6BAD5C83ED4C}" srcOrd="0" destOrd="0" presId="urn:microsoft.com/office/officeart/2008/layout/VerticalCurvedList"/>
    <dgm:cxn modelId="{47F0E8C2-063F-4DA5-A8DA-18B3ED2DE27B}" srcId="{9E176F31-EC75-48CF-AEA7-6C358E47CD46}" destId="{C523685B-00C7-4DF7-844E-47F036BF9D11}" srcOrd="4" destOrd="0" parTransId="{6A23A9B0-62BB-4F1C-8404-4BD2D190679C}" sibTransId="{450A6D57-C624-4A5E-9354-6F67F18C601A}"/>
    <dgm:cxn modelId="{2607ECD3-163D-4F94-99D9-B982BD788EDE}" srcId="{9E176F31-EC75-48CF-AEA7-6C358E47CD46}" destId="{AC16C4AC-7606-4C2F-A1F1-9C4CA52DFD78}" srcOrd="3" destOrd="0" parTransId="{624C9369-80FD-4A40-BADE-AF7A675B9BC7}" sibTransId="{7924AB02-98A9-4ECE-B8C6-38033B11F8C0}"/>
    <dgm:cxn modelId="{EB7B69DD-3F98-4A9B-A4B9-05B7BD497EB4}" type="presOf" srcId="{1DEF1157-8C75-4B54-92CD-F1D8F16DACBB}" destId="{6DA000D0-1C64-4DB6-A977-A18AB0A7B63E}" srcOrd="0" destOrd="0" presId="urn:microsoft.com/office/officeart/2008/layout/VerticalCurvedList"/>
    <dgm:cxn modelId="{173A33E4-D941-4F24-9630-F2163888D084}" type="presOf" srcId="{9E176F31-EC75-48CF-AEA7-6C358E47CD46}" destId="{1BB9E865-E389-4D75-A772-64842E8E2934}" srcOrd="0" destOrd="0" presId="urn:microsoft.com/office/officeart/2008/layout/VerticalCurvedList"/>
    <dgm:cxn modelId="{1AED1AE8-DDEB-4246-A2B3-FA70CB885D05}" type="presOf" srcId="{C523685B-00C7-4DF7-844E-47F036BF9D11}" destId="{0209EEA5-5C7A-48A7-8347-A2526DAE9C80}" srcOrd="0" destOrd="0" presId="urn:microsoft.com/office/officeart/2008/layout/VerticalCurvedList"/>
    <dgm:cxn modelId="{88FB69ED-3446-40E3-A7C1-936645328851}" type="presOf" srcId="{AC16C4AC-7606-4C2F-A1F1-9C4CA52DFD78}" destId="{5CF79615-0119-4D84-BBC1-39FD44DC0A70}" srcOrd="0" destOrd="0" presId="urn:microsoft.com/office/officeart/2008/layout/VerticalCurvedList"/>
    <dgm:cxn modelId="{2CC5BBF4-77CD-4085-9A4E-9EDF838049BE}" srcId="{9E176F31-EC75-48CF-AEA7-6C358E47CD46}" destId="{E267B336-C643-4379-B018-B809D09C767C}" srcOrd="2" destOrd="0" parTransId="{4D98255E-F9DF-40E7-8AC8-E7F52F13DFD0}" sibTransId="{5CBD85B7-BBAB-4E9B-B964-7DB6F44FDA03}"/>
    <dgm:cxn modelId="{92838DD8-76C6-4535-B0D6-580B0EE9F3A3}" type="presParOf" srcId="{1BB9E865-E389-4D75-A772-64842E8E2934}" destId="{BBF02B71-B70D-406F-8912-2933BD38B98C}" srcOrd="0" destOrd="0" presId="urn:microsoft.com/office/officeart/2008/layout/VerticalCurvedList"/>
    <dgm:cxn modelId="{D286883F-47CD-4D02-A946-2259EF171DE4}" type="presParOf" srcId="{BBF02B71-B70D-406F-8912-2933BD38B98C}" destId="{E3B5B073-B083-4238-956C-8F07A5D20248}" srcOrd="0" destOrd="0" presId="urn:microsoft.com/office/officeart/2008/layout/VerticalCurvedList"/>
    <dgm:cxn modelId="{8D946CDA-DD44-4E0B-87B1-F81C77BEFE22}" type="presParOf" srcId="{E3B5B073-B083-4238-956C-8F07A5D20248}" destId="{5C6104C6-BD40-4907-AF68-9C55B3196587}" srcOrd="0" destOrd="0" presId="urn:microsoft.com/office/officeart/2008/layout/VerticalCurvedList"/>
    <dgm:cxn modelId="{8D80E70C-AD90-42C0-AF93-2244AE05C683}" type="presParOf" srcId="{E3B5B073-B083-4238-956C-8F07A5D20248}" destId="{6DA000D0-1C64-4DB6-A977-A18AB0A7B63E}" srcOrd="1" destOrd="0" presId="urn:microsoft.com/office/officeart/2008/layout/VerticalCurvedList"/>
    <dgm:cxn modelId="{0E83FFBF-385E-438B-8644-9A4F52176ABE}" type="presParOf" srcId="{E3B5B073-B083-4238-956C-8F07A5D20248}" destId="{22BAA3B2-313D-4228-A665-CEA73B66AAF7}" srcOrd="2" destOrd="0" presId="urn:microsoft.com/office/officeart/2008/layout/VerticalCurvedList"/>
    <dgm:cxn modelId="{01FB1450-737A-4034-AF09-41A231538C70}" type="presParOf" srcId="{E3B5B073-B083-4238-956C-8F07A5D20248}" destId="{05142479-0E2E-417E-9C1C-AED12043AE58}" srcOrd="3" destOrd="0" presId="urn:microsoft.com/office/officeart/2008/layout/VerticalCurvedList"/>
    <dgm:cxn modelId="{D7588004-CDFC-4675-8284-DA15216C5D44}" type="presParOf" srcId="{BBF02B71-B70D-406F-8912-2933BD38B98C}" destId="{156A3BA9-6C31-4015-AC29-6BAD5C83ED4C}" srcOrd="1" destOrd="0" presId="urn:microsoft.com/office/officeart/2008/layout/VerticalCurvedList"/>
    <dgm:cxn modelId="{3C29097E-DD64-49CD-A07F-FF25E9C26D2B}" type="presParOf" srcId="{BBF02B71-B70D-406F-8912-2933BD38B98C}" destId="{D889E670-84C4-45D4-AAED-9429852DE238}" srcOrd="2" destOrd="0" presId="urn:microsoft.com/office/officeart/2008/layout/VerticalCurvedList"/>
    <dgm:cxn modelId="{98079204-8487-4CAE-9722-3D1C63085B56}" type="presParOf" srcId="{D889E670-84C4-45D4-AAED-9429852DE238}" destId="{0D109930-8F2A-4AF9-AC40-9475AF6FC80E}" srcOrd="0" destOrd="0" presId="urn:microsoft.com/office/officeart/2008/layout/VerticalCurvedList"/>
    <dgm:cxn modelId="{97C60BE1-2AEA-47DE-9DC5-2501AE34E41A}" type="presParOf" srcId="{BBF02B71-B70D-406F-8912-2933BD38B98C}" destId="{4142F890-CCE3-4192-861A-2225B742AB99}" srcOrd="3" destOrd="0" presId="urn:microsoft.com/office/officeart/2008/layout/VerticalCurvedList"/>
    <dgm:cxn modelId="{38AEAF7E-7F06-4F9B-8851-1D76C8C91977}" type="presParOf" srcId="{BBF02B71-B70D-406F-8912-2933BD38B98C}" destId="{904DEEC1-6B47-436F-86DA-BDD8BC6C65AC}" srcOrd="4" destOrd="0" presId="urn:microsoft.com/office/officeart/2008/layout/VerticalCurvedList"/>
    <dgm:cxn modelId="{E6591580-36E3-4BB3-A939-1D686CCEEF01}" type="presParOf" srcId="{904DEEC1-6B47-436F-86DA-BDD8BC6C65AC}" destId="{46181E98-8583-429B-B8EE-2A92FDF6777D}" srcOrd="0" destOrd="0" presId="urn:microsoft.com/office/officeart/2008/layout/VerticalCurvedList"/>
    <dgm:cxn modelId="{B5283023-5966-4B5B-A4A8-8A62C491AA69}" type="presParOf" srcId="{BBF02B71-B70D-406F-8912-2933BD38B98C}" destId="{3BE4FB7A-D3ED-45CC-916E-5E47B8B690F6}" srcOrd="5" destOrd="0" presId="urn:microsoft.com/office/officeart/2008/layout/VerticalCurvedList"/>
    <dgm:cxn modelId="{CCA53204-8A6C-47A1-85EA-71552F74F509}" type="presParOf" srcId="{BBF02B71-B70D-406F-8912-2933BD38B98C}" destId="{97232FDC-088D-43CC-94DA-F6D17EBD58B4}" srcOrd="6" destOrd="0" presId="urn:microsoft.com/office/officeart/2008/layout/VerticalCurvedList"/>
    <dgm:cxn modelId="{0A35501D-9DCA-49BD-86A4-BA9668BF4624}" type="presParOf" srcId="{97232FDC-088D-43CC-94DA-F6D17EBD58B4}" destId="{EE7BB065-886C-43F2-BE8D-5C8FCFE6706E}" srcOrd="0" destOrd="0" presId="urn:microsoft.com/office/officeart/2008/layout/VerticalCurvedList"/>
    <dgm:cxn modelId="{AAB5A1AC-6F52-4FE8-BEE7-33AB45E44892}" type="presParOf" srcId="{BBF02B71-B70D-406F-8912-2933BD38B98C}" destId="{5CF79615-0119-4D84-BBC1-39FD44DC0A70}" srcOrd="7" destOrd="0" presId="urn:microsoft.com/office/officeart/2008/layout/VerticalCurvedList"/>
    <dgm:cxn modelId="{5AAE6757-3F51-4C60-AEF6-78787B7A7802}" type="presParOf" srcId="{BBF02B71-B70D-406F-8912-2933BD38B98C}" destId="{8166CD92-F224-4EB9-9AB6-F0EFC2F7C8E3}" srcOrd="8" destOrd="0" presId="urn:microsoft.com/office/officeart/2008/layout/VerticalCurvedList"/>
    <dgm:cxn modelId="{35D4E2D7-5574-41B2-AB97-C3C5CCE09BA1}" type="presParOf" srcId="{8166CD92-F224-4EB9-9AB6-F0EFC2F7C8E3}" destId="{2FCE7CDD-2181-4BC8-A204-6598DB6CB7C1}" srcOrd="0" destOrd="0" presId="urn:microsoft.com/office/officeart/2008/layout/VerticalCurvedList"/>
    <dgm:cxn modelId="{F10AF885-0115-43C0-A51F-00408C71131D}" type="presParOf" srcId="{BBF02B71-B70D-406F-8912-2933BD38B98C}" destId="{0209EEA5-5C7A-48A7-8347-A2526DAE9C80}" srcOrd="9" destOrd="0" presId="urn:microsoft.com/office/officeart/2008/layout/VerticalCurvedList"/>
    <dgm:cxn modelId="{D4BCEA8F-CDCB-4089-8EB6-961E0F2C9D9F}" type="presParOf" srcId="{BBF02B71-B70D-406F-8912-2933BD38B98C}" destId="{6DBFB831-404A-4083-A9F5-FD689ABF59FC}" srcOrd="10" destOrd="0" presId="urn:microsoft.com/office/officeart/2008/layout/VerticalCurvedList"/>
    <dgm:cxn modelId="{11E7F59B-C9D4-4282-B6C0-F5E19BF5C6C9}" type="presParOf" srcId="{6DBFB831-404A-4083-A9F5-FD689ABF59FC}" destId="{0B32E00B-31FE-45BD-820C-B3FC2188A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176F31-EC75-48CF-AEA7-6C358E47CD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9CD75E2-7DC4-4FC9-B406-A11D1AA2E132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k-SK" sz="2000" b="1" dirty="0">
              <a:solidFill>
                <a:srgbClr val="0B2379"/>
              </a:solidFill>
            </a:rPr>
            <a:t>dieťa sústavne alebo závažným spôsobom porušuje školský poriadok</a:t>
          </a:r>
        </a:p>
      </dgm:t>
    </dgm:pt>
    <dgm:pt modelId="{3B1C39E4-206B-4F60-B653-6251A440888E}" type="parTrans" cxnId="{C43FFAA8-9CE4-47E0-902D-0C76F46D5823}">
      <dgm:prSet/>
      <dgm:spPr/>
      <dgm:t>
        <a:bodyPr/>
        <a:lstStyle/>
        <a:p>
          <a:endParaRPr lang="sk-SK"/>
        </a:p>
      </dgm:t>
    </dgm:pt>
    <dgm:pt modelId="{1DEF1157-8C75-4B54-92CD-F1D8F16DACBB}" type="sibTrans" cxnId="{C43FFAA8-9CE4-47E0-902D-0C76F46D5823}">
      <dgm:prSet/>
      <dgm:spPr/>
      <dgm:t>
        <a:bodyPr/>
        <a:lstStyle/>
        <a:p>
          <a:endParaRPr lang="sk-SK"/>
        </a:p>
      </dgm:t>
    </dgm:pt>
    <dgm:pt modelId="{A2561FCD-88D7-4ED6-B96F-2C8E9ED4960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k-SK" sz="2000" dirty="0">
              <a:solidFill>
                <a:srgbClr val="0B2379"/>
              </a:solidFill>
            </a:rPr>
            <a:t>ZZ dieťaťa alebo ZZ nedodržiava podmienky predprimárneho vzdelávania dieťaťa určené školským poriadkom</a:t>
          </a:r>
        </a:p>
      </dgm:t>
    </dgm:pt>
    <dgm:pt modelId="{DEF0941E-00A6-4D58-8F7A-82BB15F8C146}" type="parTrans" cxnId="{B371C82A-8639-43A7-9C4D-1060A5BACAB9}">
      <dgm:prSet/>
      <dgm:spPr/>
      <dgm:t>
        <a:bodyPr/>
        <a:lstStyle/>
        <a:p>
          <a:endParaRPr lang="sk-SK"/>
        </a:p>
      </dgm:t>
    </dgm:pt>
    <dgm:pt modelId="{2DF4D6BC-DCC3-4E54-A40A-C380B3B495D6}" type="sibTrans" cxnId="{B371C82A-8639-43A7-9C4D-1060A5BACAB9}">
      <dgm:prSet/>
      <dgm:spPr/>
      <dgm:t>
        <a:bodyPr/>
        <a:lstStyle/>
        <a:p>
          <a:endParaRPr lang="sk-SK"/>
        </a:p>
      </dgm:t>
    </dgm:pt>
    <dgm:pt modelId="{E267B336-C643-4379-B018-B809D09C767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sz="1800" dirty="0">
              <a:solidFill>
                <a:srgbClr val="0B2379"/>
              </a:solidFill>
            </a:rPr>
            <a:t>ZZ dieťaťa alebo ZZ neinformuje MŠ o zmene zdravotnej spôsobilosti dieťaťa, jeho zdravotných problémoch alebo iných závažných skutočnostiach, ktoré majú vplyv na priebeh V a V </a:t>
          </a:r>
        </a:p>
      </dgm:t>
    </dgm:pt>
    <dgm:pt modelId="{4D98255E-F9DF-40E7-8AC8-E7F52F13DFD0}" type="parTrans" cxnId="{2CC5BBF4-77CD-4085-9A4E-9EDF838049BE}">
      <dgm:prSet/>
      <dgm:spPr/>
      <dgm:t>
        <a:bodyPr/>
        <a:lstStyle/>
        <a:p>
          <a:endParaRPr lang="sk-SK"/>
        </a:p>
      </dgm:t>
    </dgm:pt>
    <dgm:pt modelId="{5CBD85B7-BBAB-4E9B-B964-7DB6F44FDA03}" type="sibTrans" cxnId="{2CC5BBF4-77CD-4085-9A4E-9EDF838049BE}">
      <dgm:prSet/>
      <dgm:spPr/>
      <dgm:t>
        <a:bodyPr/>
        <a:lstStyle/>
        <a:p>
          <a:endParaRPr lang="sk-SK"/>
        </a:p>
      </dgm:t>
    </dgm:pt>
    <dgm:pt modelId="{AC16C4AC-7606-4C2F-A1F1-9C4CA52DFD7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k-SK" sz="1800" dirty="0">
              <a:solidFill>
                <a:srgbClr val="0B2379"/>
              </a:solidFill>
            </a:rPr>
            <a:t>ZZ dieťaťa alebo ZZ bezdôvodne odmietne s dieťaťom absolvovať diagnostické vyšetrenie, ak sa ŠVVP dieťaťa prejavia po jeho prijatí do MŠ     a je potrebné zmeniť formu vzdelávania dieťaťa </a:t>
          </a:r>
        </a:p>
      </dgm:t>
    </dgm:pt>
    <dgm:pt modelId="{624C9369-80FD-4A40-BADE-AF7A675B9BC7}" type="parTrans" cxnId="{2607ECD3-163D-4F94-99D9-B982BD788EDE}">
      <dgm:prSet/>
      <dgm:spPr/>
      <dgm:t>
        <a:bodyPr/>
        <a:lstStyle/>
        <a:p>
          <a:endParaRPr lang="sk-SK"/>
        </a:p>
      </dgm:t>
    </dgm:pt>
    <dgm:pt modelId="{7924AB02-98A9-4ECE-B8C6-38033B11F8C0}" type="sibTrans" cxnId="{2607ECD3-163D-4F94-99D9-B982BD788EDE}">
      <dgm:prSet/>
      <dgm:spPr/>
      <dgm:t>
        <a:bodyPr/>
        <a:lstStyle/>
        <a:p>
          <a:endParaRPr lang="sk-SK"/>
        </a:p>
      </dgm:t>
    </dgm:pt>
    <dgm:pt modelId="{C523685B-00C7-4DF7-844E-47F036BF9D1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sz="2000" dirty="0">
              <a:solidFill>
                <a:srgbClr val="0B2379"/>
              </a:solidFill>
            </a:rPr>
            <a:t>predčasné skončenie PV odporučí zariadenie poradenstva a prevencie, všeobecný lekár pre deti a dorast alebo lekár so špecializáciou v inom špecializačnom odbore ako všeobecné lekárstvo alebo zubný lekár</a:t>
          </a:r>
        </a:p>
      </dgm:t>
    </dgm:pt>
    <dgm:pt modelId="{6A23A9B0-62BB-4F1C-8404-4BD2D190679C}" type="parTrans" cxnId="{47F0E8C2-063F-4DA5-A8DA-18B3ED2DE27B}">
      <dgm:prSet/>
      <dgm:spPr/>
      <dgm:t>
        <a:bodyPr/>
        <a:lstStyle/>
        <a:p>
          <a:endParaRPr lang="sk-SK"/>
        </a:p>
      </dgm:t>
    </dgm:pt>
    <dgm:pt modelId="{450A6D57-C624-4A5E-9354-6F67F18C601A}" type="sibTrans" cxnId="{47F0E8C2-063F-4DA5-A8DA-18B3ED2DE27B}">
      <dgm:prSet/>
      <dgm:spPr/>
      <dgm:t>
        <a:bodyPr/>
        <a:lstStyle/>
        <a:p>
          <a:endParaRPr lang="sk-SK"/>
        </a:p>
      </dgm:t>
    </dgm:pt>
    <dgm:pt modelId="{1BB9E865-E389-4D75-A772-64842E8E2934}" type="pres">
      <dgm:prSet presAssocID="{9E176F31-EC75-48CF-AEA7-6C358E47CD46}" presName="Name0" presStyleCnt="0">
        <dgm:presLayoutVars>
          <dgm:chMax val="7"/>
          <dgm:chPref val="7"/>
          <dgm:dir/>
        </dgm:presLayoutVars>
      </dgm:prSet>
      <dgm:spPr/>
    </dgm:pt>
    <dgm:pt modelId="{BBF02B71-B70D-406F-8912-2933BD38B98C}" type="pres">
      <dgm:prSet presAssocID="{9E176F31-EC75-48CF-AEA7-6C358E47CD46}" presName="Name1" presStyleCnt="0"/>
      <dgm:spPr/>
    </dgm:pt>
    <dgm:pt modelId="{E3B5B073-B083-4238-956C-8F07A5D20248}" type="pres">
      <dgm:prSet presAssocID="{9E176F31-EC75-48CF-AEA7-6C358E47CD46}" presName="cycle" presStyleCnt="0"/>
      <dgm:spPr/>
    </dgm:pt>
    <dgm:pt modelId="{5C6104C6-BD40-4907-AF68-9C55B3196587}" type="pres">
      <dgm:prSet presAssocID="{9E176F31-EC75-48CF-AEA7-6C358E47CD46}" presName="srcNode" presStyleLbl="node1" presStyleIdx="0" presStyleCnt="5"/>
      <dgm:spPr/>
    </dgm:pt>
    <dgm:pt modelId="{6DA000D0-1C64-4DB6-A977-A18AB0A7B63E}" type="pres">
      <dgm:prSet presAssocID="{9E176F31-EC75-48CF-AEA7-6C358E47CD46}" presName="conn" presStyleLbl="parChTrans1D2" presStyleIdx="0" presStyleCnt="1"/>
      <dgm:spPr/>
    </dgm:pt>
    <dgm:pt modelId="{22BAA3B2-313D-4228-A665-CEA73B66AAF7}" type="pres">
      <dgm:prSet presAssocID="{9E176F31-EC75-48CF-AEA7-6C358E47CD46}" presName="extraNode" presStyleLbl="node1" presStyleIdx="0" presStyleCnt="5"/>
      <dgm:spPr/>
    </dgm:pt>
    <dgm:pt modelId="{05142479-0E2E-417E-9C1C-AED12043AE58}" type="pres">
      <dgm:prSet presAssocID="{9E176F31-EC75-48CF-AEA7-6C358E47CD46}" presName="dstNode" presStyleLbl="node1" presStyleIdx="0" presStyleCnt="5"/>
      <dgm:spPr/>
    </dgm:pt>
    <dgm:pt modelId="{156A3BA9-6C31-4015-AC29-6BAD5C83ED4C}" type="pres">
      <dgm:prSet presAssocID="{A9CD75E2-7DC4-4FC9-B406-A11D1AA2E132}" presName="text_1" presStyleLbl="node1" presStyleIdx="0" presStyleCnt="5" custScaleY="153198">
        <dgm:presLayoutVars>
          <dgm:bulletEnabled val="1"/>
        </dgm:presLayoutVars>
      </dgm:prSet>
      <dgm:spPr/>
    </dgm:pt>
    <dgm:pt modelId="{D889E670-84C4-45D4-AAED-9429852DE238}" type="pres">
      <dgm:prSet presAssocID="{A9CD75E2-7DC4-4FC9-B406-A11D1AA2E132}" presName="accent_1" presStyleCnt="0"/>
      <dgm:spPr/>
    </dgm:pt>
    <dgm:pt modelId="{0D109930-8F2A-4AF9-AC40-9475AF6FC80E}" type="pres">
      <dgm:prSet presAssocID="{A9CD75E2-7DC4-4FC9-B406-A11D1AA2E132}" presName="accentRepeatNode" presStyleLbl="solidFgAcc1" presStyleIdx="0" presStyleCnt="5" custLinFactNeighborX="-1939" custLinFactNeighborY="-615"/>
      <dgm:spPr>
        <a:ln>
          <a:solidFill>
            <a:schemeClr val="accent6"/>
          </a:solidFill>
        </a:ln>
      </dgm:spPr>
    </dgm:pt>
    <dgm:pt modelId="{4142F890-CCE3-4192-861A-2225B742AB99}" type="pres">
      <dgm:prSet presAssocID="{A2561FCD-88D7-4ED6-B96F-2C8E9ED49601}" presName="text_2" presStyleLbl="node1" presStyleIdx="1" presStyleCnt="5" custScaleY="144110">
        <dgm:presLayoutVars>
          <dgm:bulletEnabled val="1"/>
        </dgm:presLayoutVars>
      </dgm:prSet>
      <dgm:spPr/>
    </dgm:pt>
    <dgm:pt modelId="{904DEEC1-6B47-436F-86DA-BDD8BC6C65AC}" type="pres">
      <dgm:prSet presAssocID="{A2561FCD-88D7-4ED6-B96F-2C8E9ED49601}" presName="accent_2" presStyleCnt="0"/>
      <dgm:spPr/>
    </dgm:pt>
    <dgm:pt modelId="{46181E98-8583-429B-B8EE-2A92FDF6777D}" type="pres">
      <dgm:prSet presAssocID="{A2561FCD-88D7-4ED6-B96F-2C8E9ED49601}" presName="accentRepeatNode" presStyleLbl="solidFgAcc1" presStyleIdx="1" presStyleCnt="5"/>
      <dgm:spPr>
        <a:ln>
          <a:solidFill>
            <a:schemeClr val="accent1"/>
          </a:solidFill>
        </a:ln>
      </dgm:spPr>
    </dgm:pt>
    <dgm:pt modelId="{3BE4FB7A-D3ED-45CC-916E-5E47B8B690F6}" type="pres">
      <dgm:prSet presAssocID="{E267B336-C643-4379-B018-B809D09C767C}" presName="text_3" presStyleLbl="node1" presStyleIdx="2" presStyleCnt="5" custScaleY="135021">
        <dgm:presLayoutVars>
          <dgm:bulletEnabled val="1"/>
        </dgm:presLayoutVars>
      </dgm:prSet>
      <dgm:spPr/>
    </dgm:pt>
    <dgm:pt modelId="{97232FDC-088D-43CC-94DA-F6D17EBD58B4}" type="pres">
      <dgm:prSet presAssocID="{E267B336-C643-4379-B018-B809D09C767C}" presName="accent_3" presStyleCnt="0"/>
      <dgm:spPr/>
    </dgm:pt>
    <dgm:pt modelId="{EE7BB065-886C-43F2-BE8D-5C8FCFE6706E}" type="pres">
      <dgm:prSet presAssocID="{E267B336-C643-4379-B018-B809D09C767C}" presName="accentRepeatNode" presStyleLbl="solidFgAcc1" presStyleIdx="2" presStyleCnt="5"/>
      <dgm:spPr>
        <a:ln>
          <a:solidFill>
            <a:schemeClr val="accent4"/>
          </a:solidFill>
        </a:ln>
      </dgm:spPr>
    </dgm:pt>
    <dgm:pt modelId="{5CF79615-0119-4D84-BBC1-39FD44DC0A70}" type="pres">
      <dgm:prSet presAssocID="{AC16C4AC-7606-4C2F-A1F1-9C4CA52DFD78}" presName="text_4" presStyleLbl="node1" presStyleIdx="3" presStyleCnt="5" custScaleY="146707">
        <dgm:presLayoutVars>
          <dgm:bulletEnabled val="1"/>
        </dgm:presLayoutVars>
      </dgm:prSet>
      <dgm:spPr/>
    </dgm:pt>
    <dgm:pt modelId="{8166CD92-F224-4EB9-9AB6-F0EFC2F7C8E3}" type="pres">
      <dgm:prSet presAssocID="{AC16C4AC-7606-4C2F-A1F1-9C4CA52DFD78}" presName="accent_4" presStyleCnt="0"/>
      <dgm:spPr/>
    </dgm:pt>
    <dgm:pt modelId="{2FCE7CDD-2181-4BC8-A204-6598DB6CB7C1}" type="pres">
      <dgm:prSet presAssocID="{AC16C4AC-7606-4C2F-A1F1-9C4CA52DFD78}" presName="accentRepeatNode" presStyleLbl="solidFgAcc1" presStyleIdx="3" presStyleCnt="5"/>
      <dgm:spPr>
        <a:ln>
          <a:solidFill>
            <a:schemeClr val="accent3"/>
          </a:solidFill>
        </a:ln>
      </dgm:spPr>
    </dgm:pt>
    <dgm:pt modelId="{0209EEA5-5C7A-48A7-8347-A2526DAE9C80}" type="pres">
      <dgm:prSet presAssocID="{C523685B-00C7-4DF7-844E-47F036BF9D11}" presName="text_5" presStyleLbl="node1" presStyleIdx="4" presStyleCnt="5" custScaleY="153197">
        <dgm:presLayoutVars>
          <dgm:bulletEnabled val="1"/>
        </dgm:presLayoutVars>
      </dgm:prSet>
      <dgm:spPr/>
    </dgm:pt>
    <dgm:pt modelId="{6DBFB831-404A-4083-A9F5-FD689ABF59FC}" type="pres">
      <dgm:prSet presAssocID="{C523685B-00C7-4DF7-844E-47F036BF9D11}" presName="accent_5" presStyleCnt="0"/>
      <dgm:spPr/>
    </dgm:pt>
    <dgm:pt modelId="{0B32E00B-31FE-45BD-820C-B3FC2188A2D0}" type="pres">
      <dgm:prSet presAssocID="{C523685B-00C7-4DF7-844E-47F036BF9D11}" presName="accentRepeatNode" presStyleLbl="solidFgAcc1" presStyleIdx="4" presStyleCnt="5"/>
      <dgm:spPr>
        <a:ln>
          <a:solidFill>
            <a:schemeClr val="accent2"/>
          </a:solidFill>
        </a:ln>
      </dgm:spPr>
    </dgm:pt>
  </dgm:ptLst>
  <dgm:cxnLst>
    <dgm:cxn modelId="{B371C82A-8639-43A7-9C4D-1060A5BACAB9}" srcId="{9E176F31-EC75-48CF-AEA7-6C358E47CD46}" destId="{A2561FCD-88D7-4ED6-B96F-2C8E9ED49601}" srcOrd="1" destOrd="0" parTransId="{DEF0941E-00A6-4D58-8F7A-82BB15F8C146}" sibTransId="{2DF4D6BC-DCC3-4E54-A40A-C380B3B495D6}"/>
    <dgm:cxn modelId="{CB40882C-9F05-4640-9F82-9D1E0E809474}" type="presOf" srcId="{E267B336-C643-4379-B018-B809D09C767C}" destId="{3BE4FB7A-D3ED-45CC-916E-5E47B8B690F6}" srcOrd="0" destOrd="0" presId="urn:microsoft.com/office/officeart/2008/layout/VerticalCurvedList"/>
    <dgm:cxn modelId="{A92D7896-B30D-4CB0-A529-219CB904709D}" type="presOf" srcId="{A2561FCD-88D7-4ED6-B96F-2C8E9ED49601}" destId="{4142F890-CCE3-4192-861A-2225B742AB99}" srcOrd="0" destOrd="0" presId="urn:microsoft.com/office/officeart/2008/layout/VerticalCurvedList"/>
    <dgm:cxn modelId="{C43FFAA8-9CE4-47E0-902D-0C76F46D5823}" srcId="{9E176F31-EC75-48CF-AEA7-6C358E47CD46}" destId="{A9CD75E2-7DC4-4FC9-B406-A11D1AA2E132}" srcOrd="0" destOrd="0" parTransId="{3B1C39E4-206B-4F60-B653-6251A440888E}" sibTransId="{1DEF1157-8C75-4B54-92CD-F1D8F16DACBB}"/>
    <dgm:cxn modelId="{564DB8BA-800D-4983-B16A-4EBFC5C00561}" type="presOf" srcId="{A9CD75E2-7DC4-4FC9-B406-A11D1AA2E132}" destId="{156A3BA9-6C31-4015-AC29-6BAD5C83ED4C}" srcOrd="0" destOrd="0" presId="urn:microsoft.com/office/officeart/2008/layout/VerticalCurvedList"/>
    <dgm:cxn modelId="{47F0E8C2-063F-4DA5-A8DA-18B3ED2DE27B}" srcId="{9E176F31-EC75-48CF-AEA7-6C358E47CD46}" destId="{C523685B-00C7-4DF7-844E-47F036BF9D11}" srcOrd="4" destOrd="0" parTransId="{6A23A9B0-62BB-4F1C-8404-4BD2D190679C}" sibTransId="{450A6D57-C624-4A5E-9354-6F67F18C601A}"/>
    <dgm:cxn modelId="{2607ECD3-163D-4F94-99D9-B982BD788EDE}" srcId="{9E176F31-EC75-48CF-AEA7-6C358E47CD46}" destId="{AC16C4AC-7606-4C2F-A1F1-9C4CA52DFD78}" srcOrd="3" destOrd="0" parTransId="{624C9369-80FD-4A40-BADE-AF7A675B9BC7}" sibTransId="{7924AB02-98A9-4ECE-B8C6-38033B11F8C0}"/>
    <dgm:cxn modelId="{EB7B69DD-3F98-4A9B-A4B9-05B7BD497EB4}" type="presOf" srcId="{1DEF1157-8C75-4B54-92CD-F1D8F16DACBB}" destId="{6DA000D0-1C64-4DB6-A977-A18AB0A7B63E}" srcOrd="0" destOrd="0" presId="urn:microsoft.com/office/officeart/2008/layout/VerticalCurvedList"/>
    <dgm:cxn modelId="{173A33E4-D941-4F24-9630-F2163888D084}" type="presOf" srcId="{9E176F31-EC75-48CF-AEA7-6C358E47CD46}" destId="{1BB9E865-E389-4D75-A772-64842E8E2934}" srcOrd="0" destOrd="0" presId="urn:microsoft.com/office/officeart/2008/layout/VerticalCurvedList"/>
    <dgm:cxn modelId="{1AED1AE8-DDEB-4246-A2B3-FA70CB885D05}" type="presOf" srcId="{C523685B-00C7-4DF7-844E-47F036BF9D11}" destId="{0209EEA5-5C7A-48A7-8347-A2526DAE9C80}" srcOrd="0" destOrd="0" presId="urn:microsoft.com/office/officeart/2008/layout/VerticalCurvedList"/>
    <dgm:cxn modelId="{88FB69ED-3446-40E3-A7C1-936645328851}" type="presOf" srcId="{AC16C4AC-7606-4C2F-A1F1-9C4CA52DFD78}" destId="{5CF79615-0119-4D84-BBC1-39FD44DC0A70}" srcOrd="0" destOrd="0" presId="urn:microsoft.com/office/officeart/2008/layout/VerticalCurvedList"/>
    <dgm:cxn modelId="{2CC5BBF4-77CD-4085-9A4E-9EDF838049BE}" srcId="{9E176F31-EC75-48CF-AEA7-6C358E47CD46}" destId="{E267B336-C643-4379-B018-B809D09C767C}" srcOrd="2" destOrd="0" parTransId="{4D98255E-F9DF-40E7-8AC8-E7F52F13DFD0}" sibTransId="{5CBD85B7-BBAB-4E9B-B964-7DB6F44FDA03}"/>
    <dgm:cxn modelId="{92838DD8-76C6-4535-B0D6-580B0EE9F3A3}" type="presParOf" srcId="{1BB9E865-E389-4D75-A772-64842E8E2934}" destId="{BBF02B71-B70D-406F-8912-2933BD38B98C}" srcOrd="0" destOrd="0" presId="urn:microsoft.com/office/officeart/2008/layout/VerticalCurvedList"/>
    <dgm:cxn modelId="{D286883F-47CD-4D02-A946-2259EF171DE4}" type="presParOf" srcId="{BBF02B71-B70D-406F-8912-2933BD38B98C}" destId="{E3B5B073-B083-4238-956C-8F07A5D20248}" srcOrd="0" destOrd="0" presId="urn:microsoft.com/office/officeart/2008/layout/VerticalCurvedList"/>
    <dgm:cxn modelId="{8D946CDA-DD44-4E0B-87B1-F81C77BEFE22}" type="presParOf" srcId="{E3B5B073-B083-4238-956C-8F07A5D20248}" destId="{5C6104C6-BD40-4907-AF68-9C55B3196587}" srcOrd="0" destOrd="0" presId="urn:microsoft.com/office/officeart/2008/layout/VerticalCurvedList"/>
    <dgm:cxn modelId="{8D80E70C-AD90-42C0-AF93-2244AE05C683}" type="presParOf" srcId="{E3B5B073-B083-4238-956C-8F07A5D20248}" destId="{6DA000D0-1C64-4DB6-A977-A18AB0A7B63E}" srcOrd="1" destOrd="0" presId="urn:microsoft.com/office/officeart/2008/layout/VerticalCurvedList"/>
    <dgm:cxn modelId="{0E83FFBF-385E-438B-8644-9A4F52176ABE}" type="presParOf" srcId="{E3B5B073-B083-4238-956C-8F07A5D20248}" destId="{22BAA3B2-313D-4228-A665-CEA73B66AAF7}" srcOrd="2" destOrd="0" presId="urn:microsoft.com/office/officeart/2008/layout/VerticalCurvedList"/>
    <dgm:cxn modelId="{01FB1450-737A-4034-AF09-41A231538C70}" type="presParOf" srcId="{E3B5B073-B083-4238-956C-8F07A5D20248}" destId="{05142479-0E2E-417E-9C1C-AED12043AE58}" srcOrd="3" destOrd="0" presId="urn:microsoft.com/office/officeart/2008/layout/VerticalCurvedList"/>
    <dgm:cxn modelId="{D7588004-CDFC-4675-8284-DA15216C5D44}" type="presParOf" srcId="{BBF02B71-B70D-406F-8912-2933BD38B98C}" destId="{156A3BA9-6C31-4015-AC29-6BAD5C83ED4C}" srcOrd="1" destOrd="0" presId="urn:microsoft.com/office/officeart/2008/layout/VerticalCurvedList"/>
    <dgm:cxn modelId="{3C29097E-DD64-49CD-A07F-FF25E9C26D2B}" type="presParOf" srcId="{BBF02B71-B70D-406F-8912-2933BD38B98C}" destId="{D889E670-84C4-45D4-AAED-9429852DE238}" srcOrd="2" destOrd="0" presId="urn:microsoft.com/office/officeart/2008/layout/VerticalCurvedList"/>
    <dgm:cxn modelId="{98079204-8487-4CAE-9722-3D1C63085B56}" type="presParOf" srcId="{D889E670-84C4-45D4-AAED-9429852DE238}" destId="{0D109930-8F2A-4AF9-AC40-9475AF6FC80E}" srcOrd="0" destOrd="0" presId="urn:microsoft.com/office/officeart/2008/layout/VerticalCurvedList"/>
    <dgm:cxn modelId="{97C60BE1-2AEA-47DE-9DC5-2501AE34E41A}" type="presParOf" srcId="{BBF02B71-B70D-406F-8912-2933BD38B98C}" destId="{4142F890-CCE3-4192-861A-2225B742AB99}" srcOrd="3" destOrd="0" presId="urn:microsoft.com/office/officeart/2008/layout/VerticalCurvedList"/>
    <dgm:cxn modelId="{38AEAF7E-7F06-4F9B-8851-1D76C8C91977}" type="presParOf" srcId="{BBF02B71-B70D-406F-8912-2933BD38B98C}" destId="{904DEEC1-6B47-436F-86DA-BDD8BC6C65AC}" srcOrd="4" destOrd="0" presId="urn:microsoft.com/office/officeart/2008/layout/VerticalCurvedList"/>
    <dgm:cxn modelId="{E6591580-36E3-4BB3-A939-1D686CCEEF01}" type="presParOf" srcId="{904DEEC1-6B47-436F-86DA-BDD8BC6C65AC}" destId="{46181E98-8583-429B-B8EE-2A92FDF6777D}" srcOrd="0" destOrd="0" presId="urn:microsoft.com/office/officeart/2008/layout/VerticalCurvedList"/>
    <dgm:cxn modelId="{B5283023-5966-4B5B-A4A8-8A62C491AA69}" type="presParOf" srcId="{BBF02B71-B70D-406F-8912-2933BD38B98C}" destId="{3BE4FB7A-D3ED-45CC-916E-5E47B8B690F6}" srcOrd="5" destOrd="0" presId="urn:microsoft.com/office/officeart/2008/layout/VerticalCurvedList"/>
    <dgm:cxn modelId="{CCA53204-8A6C-47A1-85EA-71552F74F509}" type="presParOf" srcId="{BBF02B71-B70D-406F-8912-2933BD38B98C}" destId="{97232FDC-088D-43CC-94DA-F6D17EBD58B4}" srcOrd="6" destOrd="0" presId="urn:microsoft.com/office/officeart/2008/layout/VerticalCurvedList"/>
    <dgm:cxn modelId="{0A35501D-9DCA-49BD-86A4-BA9668BF4624}" type="presParOf" srcId="{97232FDC-088D-43CC-94DA-F6D17EBD58B4}" destId="{EE7BB065-886C-43F2-BE8D-5C8FCFE6706E}" srcOrd="0" destOrd="0" presId="urn:microsoft.com/office/officeart/2008/layout/VerticalCurvedList"/>
    <dgm:cxn modelId="{AAB5A1AC-6F52-4FE8-BEE7-33AB45E44892}" type="presParOf" srcId="{BBF02B71-B70D-406F-8912-2933BD38B98C}" destId="{5CF79615-0119-4D84-BBC1-39FD44DC0A70}" srcOrd="7" destOrd="0" presId="urn:microsoft.com/office/officeart/2008/layout/VerticalCurvedList"/>
    <dgm:cxn modelId="{5AAE6757-3F51-4C60-AEF6-78787B7A7802}" type="presParOf" srcId="{BBF02B71-B70D-406F-8912-2933BD38B98C}" destId="{8166CD92-F224-4EB9-9AB6-F0EFC2F7C8E3}" srcOrd="8" destOrd="0" presId="urn:microsoft.com/office/officeart/2008/layout/VerticalCurvedList"/>
    <dgm:cxn modelId="{35D4E2D7-5574-41B2-AB97-C3C5CCE09BA1}" type="presParOf" srcId="{8166CD92-F224-4EB9-9AB6-F0EFC2F7C8E3}" destId="{2FCE7CDD-2181-4BC8-A204-6598DB6CB7C1}" srcOrd="0" destOrd="0" presId="urn:microsoft.com/office/officeart/2008/layout/VerticalCurvedList"/>
    <dgm:cxn modelId="{F10AF885-0115-43C0-A51F-00408C71131D}" type="presParOf" srcId="{BBF02B71-B70D-406F-8912-2933BD38B98C}" destId="{0209EEA5-5C7A-48A7-8347-A2526DAE9C80}" srcOrd="9" destOrd="0" presId="urn:microsoft.com/office/officeart/2008/layout/VerticalCurvedList"/>
    <dgm:cxn modelId="{D4BCEA8F-CDCB-4089-8EB6-961E0F2C9D9F}" type="presParOf" srcId="{BBF02B71-B70D-406F-8912-2933BD38B98C}" destId="{6DBFB831-404A-4083-A9F5-FD689ABF59FC}" srcOrd="10" destOrd="0" presId="urn:microsoft.com/office/officeart/2008/layout/VerticalCurvedList"/>
    <dgm:cxn modelId="{11E7F59B-C9D4-4282-B6C0-F5E19BF5C6C9}" type="presParOf" srcId="{6DBFB831-404A-4083-A9F5-FD689ABF59FC}" destId="{0B32E00B-31FE-45BD-820C-B3FC2188A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AF30A-A13F-424C-97E6-00C31D360A56}">
      <dsp:nvSpPr>
        <dsp:cNvPr id="0" name=""/>
        <dsp:cNvSpPr/>
      </dsp:nvSpPr>
      <dsp:spPr>
        <a:xfrm>
          <a:off x="0" y="1045636"/>
          <a:ext cx="11140751" cy="16128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520D5-62A9-44DC-B274-7BA1CD81E8F8}">
      <dsp:nvSpPr>
        <dsp:cNvPr id="0" name=""/>
        <dsp:cNvSpPr/>
      </dsp:nvSpPr>
      <dsp:spPr>
        <a:xfrm>
          <a:off x="0" y="100996"/>
          <a:ext cx="11018322" cy="188928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66" tIns="0" rIns="294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Predprimárne vzdelávanie po novele školského zákona           od 1. januára 2026 (zákonom č. 323/2025 Z. z.)</a:t>
          </a:r>
        </a:p>
      </dsp:txBody>
      <dsp:txXfrm>
        <a:off x="92227" y="193223"/>
        <a:ext cx="10833868" cy="1704826"/>
      </dsp:txXfrm>
    </dsp:sp>
    <dsp:sp modelId="{C196CC82-F86C-4B90-A1AC-765F024155AF}">
      <dsp:nvSpPr>
        <dsp:cNvPr id="0" name=""/>
        <dsp:cNvSpPr/>
      </dsp:nvSpPr>
      <dsp:spPr>
        <a:xfrm>
          <a:off x="0" y="4049673"/>
          <a:ext cx="11140751" cy="16128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92B-18EC-4264-A923-8DBFB4A93551}">
      <dsp:nvSpPr>
        <dsp:cNvPr id="0" name=""/>
        <dsp:cNvSpPr/>
      </dsp:nvSpPr>
      <dsp:spPr>
        <a:xfrm>
          <a:off x="0" y="2969198"/>
          <a:ext cx="10961428" cy="188928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66" tIns="0" rIns="294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Pripravovaná novela vyhlášky o materskej škole</a:t>
          </a:r>
        </a:p>
      </dsp:txBody>
      <dsp:txXfrm>
        <a:off x="92227" y="3061425"/>
        <a:ext cx="10776974" cy="1704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632FD-549F-4858-AEE5-2F2F0B19700A}">
      <dsp:nvSpPr>
        <dsp:cNvPr id="0" name=""/>
        <dsp:cNvSpPr/>
      </dsp:nvSpPr>
      <dsp:spPr>
        <a:xfrm>
          <a:off x="1705427" y="433489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800" kern="1200" dirty="0"/>
            <a:t>RFO</a:t>
          </a:r>
        </a:p>
      </dsp:txBody>
      <dsp:txXfrm>
        <a:off x="4180132" y="1273382"/>
        <a:ext cx="1544320" cy="1517226"/>
      </dsp:txXfrm>
    </dsp:sp>
    <dsp:sp modelId="{1AD91A31-557B-4438-8740-78A2C90D71AB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800" kern="1200" dirty="0"/>
            <a:t>ÚPSVaR</a:t>
          </a:r>
        </a:p>
      </dsp:txBody>
      <dsp:txXfrm>
        <a:off x="2917139" y="3373120"/>
        <a:ext cx="2059093" cy="1408853"/>
      </dsp:txXfrm>
    </dsp:sp>
    <dsp:sp modelId="{568276F4-E736-4D9F-AF06-A5E189BBF8C1}">
      <dsp:nvSpPr>
        <dsp:cNvPr id="0" name=""/>
        <dsp:cNvSpPr/>
      </dsp:nvSpPr>
      <dsp:spPr>
        <a:xfrm>
          <a:off x="1604163" y="433497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800" kern="1200" dirty="0"/>
            <a:t>RIS</a:t>
          </a:r>
        </a:p>
      </dsp:txBody>
      <dsp:txXfrm>
        <a:off x="2091843" y="1327577"/>
        <a:ext cx="1544320" cy="1517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F2305-F00E-4476-A18C-B5FA10D8B5EF}">
      <dsp:nvSpPr>
        <dsp:cNvPr id="0" name=""/>
        <dsp:cNvSpPr/>
      </dsp:nvSpPr>
      <dsp:spPr>
        <a:xfrm>
          <a:off x="1795162" y="1484721"/>
          <a:ext cx="1814659" cy="1814659"/>
        </a:xfrm>
        <a:prstGeom prst="gear9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latin typeface="+mn-lt"/>
            </a:rPr>
            <a:t>ŠVP</a:t>
          </a:r>
        </a:p>
      </dsp:txBody>
      <dsp:txXfrm>
        <a:off x="2159989" y="1909796"/>
        <a:ext cx="1085005" cy="932772"/>
      </dsp:txXfrm>
    </dsp:sp>
    <dsp:sp modelId="{2A4610EF-48C0-4B09-B526-44AA82DC7B2A}">
      <dsp:nvSpPr>
        <dsp:cNvPr id="0" name=""/>
        <dsp:cNvSpPr/>
      </dsp:nvSpPr>
      <dsp:spPr>
        <a:xfrm>
          <a:off x="760429" y="1055801"/>
          <a:ext cx="1319752" cy="1319752"/>
        </a:xfrm>
        <a:prstGeom prst="gear6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 err="1"/>
            <a:t>ŠkVP</a:t>
          </a:r>
          <a:endParaRPr lang="sk-SK" sz="2000" kern="1200" dirty="0"/>
        </a:p>
      </dsp:txBody>
      <dsp:txXfrm>
        <a:off x="1092681" y="1390061"/>
        <a:ext cx="655248" cy="651232"/>
      </dsp:txXfrm>
    </dsp:sp>
    <dsp:sp modelId="{989D9630-2D88-4B56-AE56-432B8AC7B792}">
      <dsp:nvSpPr>
        <dsp:cNvPr id="0" name=""/>
        <dsp:cNvSpPr/>
      </dsp:nvSpPr>
      <dsp:spPr>
        <a:xfrm rot="20700000">
          <a:off x="1499625" y="145307"/>
          <a:ext cx="1293087" cy="1293087"/>
        </a:xfrm>
        <a:prstGeom prst="gear6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IVP</a:t>
          </a:r>
        </a:p>
      </dsp:txBody>
      <dsp:txXfrm rot="-20700000">
        <a:off x="1783237" y="428919"/>
        <a:ext cx="725863" cy="725863"/>
      </dsp:txXfrm>
    </dsp:sp>
    <dsp:sp modelId="{26FD5B96-5ACF-406A-881B-A402092F6C91}">
      <dsp:nvSpPr>
        <dsp:cNvPr id="0" name=""/>
        <dsp:cNvSpPr/>
      </dsp:nvSpPr>
      <dsp:spPr>
        <a:xfrm>
          <a:off x="1667121" y="1216295"/>
          <a:ext cx="2322764" cy="2322764"/>
        </a:xfrm>
        <a:prstGeom prst="circularArrow">
          <a:avLst>
            <a:gd name="adj1" fmla="val 4688"/>
            <a:gd name="adj2" fmla="val 299029"/>
            <a:gd name="adj3" fmla="val 2490289"/>
            <a:gd name="adj4" fmla="val 15918190"/>
            <a:gd name="adj5" fmla="val 5469"/>
          </a:avLst>
        </a:prstGeom>
        <a:solidFill>
          <a:schemeClr val="accent6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D24888-C223-4AC9-B777-7442A19827C3}">
      <dsp:nvSpPr>
        <dsp:cNvPr id="0" name=""/>
        <dsp:cNvSpPr/>
      </dsp:nvSpPr>
      <dsp:spPr>
        <a:xfrm>
          <a:off x="526703" y="767631"/>
          <a:ext cx="1687633" cy="16876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0177F9-F713-4DF3-90D7-36BE538FB8D2}">
      <dsp:nvSpPr>
        <dsp:cNvPr id="0" name=""/>
        <dsp:cNvSpPr/>
      </dsp:nvSpPr>
      <dsp:spPr>
        <a:xfrm>
          <a:off x="1200520" y="-134086"/>
          <a:ext cx="1819608" cy="18196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FD247-84F0-4C99-ADC5-4C86E680395E}">
      <dsp:nvSpPr>
        <dsp:cNvPr id="0" name=""/>
        <dsp:cNvSpPr/>
      </dsp:nvSpPr>
      <dsp:spPr>
        <a:xfrm>
          <a:off x="2104162" y="182552"/>
          <a:ext cx="10087831" cy="16790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schemeClr val="accent6">
                  <a:lumMod val="50000"/>
                </a:schemeClr>
              </a:solidFill>
            </a:rPr>
            <a:t>PZ s úväzkom ako PZ, ktorému robí asistenciu;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schemeClr val="accent6">
                  <a:lumMod val="50000"/>
                </a:schemeClr>
              </a:solidFill>
            </a:rPr>
            <a:t>financovanie na základe paušálneho pridelenia (z POP3 a zo ŠR) a zo ŠR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schemeClr val="accent6">
                  <a:lumMod val="50000"/>
                </a:schemeClr>
              </a:solidFill>
            </a:rPr>
            <a:t>podľa požiadaviek učiteľa a v spolupráci s OZ vytvára rovnosť príležitostí vo výchove a vzdelávaní, pomáha dieťaťu, alebo skupine detí  pri prekonávaní architektonických, informačných, jazykových, zdravotných, sociálnych alebo kultúrnych bariér</a:t>
          </a:r>
        </a:p>
      </dsp:txBody>
      <dsp:txXfrm>
        <a:off x="2104162" y="392429"/>
        <a:ext cx="9458199" cy="1259264"/>
      </dsp:txXfrm>
    </dsp:sp>
    <dsp:sp modelId="{446066C4-09B5-4D99-A797-71F9033CB6C8}">
      <dsp:nvSpPr>
        <dsp:cNvPr id="0" name=""/>
        <dsp:cNvSpPr/>
      </dsp:nvSpPr>
      <dsp:spPr>
        <a:xfrm>
          <a:off x="16" y="728942"/>
          <a:ext cx="2094888" cy="65681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solidFill>
                <a:srgbClr val="C00000"/>
              </a:solidFill>
            </a:rPr>
            <a:t>Pedagogický asistent (§ 21 ods. 1 </a:t>
          </a:r>
          <a:r>
            <a:rPr lang="sk-SK" sz="1400" b="1" kern="1200" dirty="0">
              <a:solidFill>
                <a:srgbClr val="C00000"/>
              </a:solidFill>
            </a:rPr>
            <a:t>zákona</a:t>
          </a:r>
          <a:r>
            <a:rPr lang="sk-SK" sz="1200" b="1" kern="1200" dirty="0">
              <a:solidFill>
                <a:srgbClr val="C00000"/>
              </a:solidFill>
            </a:rPr>
            <a:t> č. 138/2019 Z. z.; § 145a ods. 2 písm. m) ŠZ)</a:t>
          </a:r>
        </a:p>
      </dsp:txBody>
      <dsp:txXfrm>
        <a:off x="32079" y="761005"/>
        <a:ext cx="2030762" cy="592690"/>
      </dsp:txXfrm>
    </dsp:sp>
    <dsp:sp modelId="{9EC64707-0CF9-4BEA-A1E5-F1F3938F6C38}">
      <dsp:nvSpPr>
        <dsp:cNvPr id="0" name=""/>
        <dsp:cNvSpPr/>
      </dsp:nvSpPr>
      <dsp:spPr>
        <a:xfrm>
          <a:off x="2468038" y="1791264"/>
          <a:ext cx="9723960" cy="935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schemeClr val="accent6">
                  <a:lumMod val="50000"/>
                </a:schemeClr>
              </a:solidFill>
            </a:rPr>
            <a:t>Školy a školské zariadenia umožnia prítomnosť osobného asistenta v školách a školských zariadeniach a vytvoria podmienky a poskytnú súčinnosť osobnému asistentovi vykonávajúcemu úlohy podľa osobitného predpisu </a:t>
          </a:r>
        </a:p>
      </dsp:txBody>
      <dsp:txXfrm>
        <a:off x="2468038" y="1908184"/>
        <a:ext cx="9373199" cy="701523"/>
      </dsp:txXfrm>
    </dsp:sp>
    <dsp:sp modelId="{C7A6E930-FC71-4D77-BAE5-5CFB392B6F3A}">
      <dsp:nvSpPr>
        <dsp:cNvPr id="0" name=""/>
        <dsp:cNvSpPr/>
      </dsp:nvSpPr>
      <dsp:spPr>
        <a:xfrm>
          <a:off x="0" y="2060050"/>
          <a:ext cx="2454046" cy="43636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rgbClr val="C00000"/>
              </a:solidFill>
            </a:rPr>
            <a:t>Osobný asistent (§ 145c ŠZ)</a:t>
          </a:r>
        </a:p>
      </dsp:txBody>
      <dsp:txXfrm>
        <a:off x="21301" y="2081351"/>
        <a:ext cx="2411444" cy="393761"/>
      </dsp:txXfrm>
    </dsp:sp>
    <dsp:sp modelId="{04EE4815-B638-4561-87CA-0318216881AC}">
      <dsp:nvSpPr>
        <dsp:cNvPr id="0" name=""/>
        <dsp:cNvSpPr/>
      </dsp:nvSpPr>
      <dsp:spPr>
        <a:xfrm>
          <a:off x="5144843" y="2754633"/>
          <a:ext cx="7047142" cy="6203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schemeClr val="accent6">
                  <a:lumMod val="50000"/>
                </a:schemeClr>
              </a:solidFill>
            </a:rPr>
            <a:t>zabezpečenie </a:t>
          </a:r>
          <a:r>
            <a:rPr lang="sk-SK" sz="1600" b="1" kern="1200" dirty="0" err="1">
              <a:solidFill>
                <a:schemeClr val="accent6">
                  <a:lumMod val="50000"/>
                </a:schemeClr>
              </a:solidFill>
            </a:rPr>
            <a:t>sebaobslužných</a:t>
          </a:r>
          <a:r>
            <a:rPr lang="sk-SK" sz="1600" b="1" kern="1200" dirty="0">
              <a:solidFill>
                <a:schemeClr val="accent6">
                  <a:lumMod val="50000"/>
                </a:schemeClr>
              </a:solidFill>
            </a:rPr>
            <a:t> úkonov </a:t>
          </a:r>
          <a:endParaRPr lang="sk-SK" sz="1600" kern="1200" dirty="0"/>
        </a:p>
      </dsp:txBody>
      <dsp:txXfrm>
        <a:off x="5144843" y="2832173"/>
        <a:ext cx="6814523" cy="465237"/>
      </dsp:txXfrm>
    </dsp:sp>
    <dsp:sp modelId="{1342FEB9-0BDF-47F8-89E4-5032D8BA6E1A}">
      <dsp:nvSpPr>
        <dsp:cNvPr id="0" name=""/>
        <dsp:cNvSpPr/>
      </dsp:nvSpPr>
      <dsp:spPr>
        <a:xfrm>
          <a:off x="0" y="2786974"/>
          <a:ext cx="5131240" cy="44489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rgbClr val="C00000"/>
              </a:solidFill>
            </a:rPr>
            <a:t>Nepedagogický zamestnanec zabezpečujúci </a:t>
          </a:r>
          <a:r>
            <a:rPr lang="sk-SK" sz="1400" b="1" kern="1200" dirty="0" err="1">
              <a:solidFill>
                <a:srgbClr val="C00000"/>
              </a:solidFill>
            </a:rPr>
            <a:t>sebaobslužné</a:t>
          </a:r>
          <a:r>
            <a:rPr lang="sk-SK" sz="1400" b="1" kern="1200" dirty="0">
              <a:solidFill>
                <a:srgbClr val="C00000"/>
              </a:solidFill>
            </a:rPr>
            <a:t> úkony („pomocný vychovávateľ“) podľa § 145a ods. 2 písm. o) ŠZ</a:t>
          </a:r>
        </a:p>
      </dsp:txBody>
      <dsp:txXfrm>
        <a:off x="21718" y="2808692"/>
        <a:ext cx="5087804" cy="401456"/>
      </dsp:txXfrm>
    </dsp:sp>
    <dsp:sp modelId="{2DAC7FE8-1B6E-4D42-BDAB-DCA8075E66EE}">
      <dsp:nvSpPr>
        <dsp:cNvPr id="0" name=""/>
        <dsp:cNvSpPr/>
      </dsp:nvSpPr>
      <dsp:spPr>
        <a:xfrm>
          <a:off x="2990894" y="3483571"/>
          <a:ext cx="9201104" cy="711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i="0" kern="1200" dirty="0">
              <a:solidFill>
                <a:schemeClr val="accent6">
                  <a:lumMod val="50000"/>
                </a:schemeClr>
              </a:solidFill>
            </a:rPr>
            <a:t>Predprimárne vzdelávanie v materskej škole sa môže uskutočňovať so súhlasom riaditeľa aj s priamou účasťou zákonných zástupcov alebo nimi splnomocnenej osoby na výchove a vzdelávaní </a:t>
          </a:r>
        </a:p>
      </dsp:txBody>
      <dsp:txXfrm>
        <a:off x="2990894" y="3572568"/>
        <a:ext cx="8934112" cy="533984"/>
      </dsp:txXfrm>
    </dsp:sp>
    <dsp:sp modelId="{959B971E-6E24-4943-8783-6C8C57BD592B}">
      <dsp:nvSpPr>
        <dsp:cNvPr id="0" name=""/>
        <dsp:cNvSpPr/>
      </dsp:nvSpPr>
      <dsp:spPr>
        <a:xfrm>
          <a:off x="0" y="3578796"/>
          <a:ext cx="2976562" cy="44489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rgbClr val="C00000"/>
              </a:solidFill>
            </a:rPr>
            <a:t>Účasť ZZ na </a:t>
          </a:r>
          <a:r>
            <a:rPr lang="sk-SK" sz="1400" b="1" kern="1200" dirty="0" err="1">
              <a:solidFill>
                <a:srgbClr val="C00000"/>
              </a:solidFill>
            </a:rPr>
            <a:t>VaV</a:t>
          </a:r>
          <a:r>
            <a:rPr lang="sk-SK" sz="1400" b="1" kern="1200" dirty="0">
              <a:solidFill>
                <a:srgbClr val="C00000"/>
              </a:solidFill>
            </a:rPr>
            <a:t> (§ 28 ods. 17 ŠZ)</a:t>
          </a:r>
        </a:p>
      </dsp:txBody>
      <dsp:txXfrm>
        <a:off x="21718" y="3600514"/>
        <a:ext cx="2933126" cy="401456"/>
      </dsp:txXfrm>
    </dsp:sp>
    <dsp:sp modelId="{AF57FCA3-C4B1-4B6C-B8C1-D02D6B3B6F4E}">
      <dsp:nvSpPr>
        <dsp:cNvPr id="0" name=""/>
        <dsp:cNvSpPr/>
      </dsp:nvSpPr>
      <dsp:spPr>
        <a:xfrm>
          <a:off x="2839009" y="4125550"/>
          <a:ext cx="9352989" cy="15090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b="1" kern="1200" dirty="0">
              <a:solidFill>
                <a:schemeClr val="accent6">
                  <a:lumMod val="50000"/>
                </a:schemeClr>
              </a:solidFill>
            </a:rPr>
            <a:t>poskytovaná zdravotná starostlivosť len zdravotníckym pracovníkom, ktorí sú v pracovnoprávnom vzťahu s príslušnou školou, a ktorí spĺňajú podmienky na výkon zdravotníckeho povolania lekár, sestra, verejný zdravotník alebo zdravotnícky záchranár podľa osobitného predpisu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b="1" kern="1200" dirty="0">
              <a:solidFill>
                <a:schemeClr val="accent6">
                  <a:lumMod val="50000"/>
                </a:schemeClr>
              </a:solidFill>
            </a:rPr>
            <a:t>zdravotnícky pracovník poskytuje dieťaťu zdravotnú starostlivosť výlučne na základe informovaného súhlasu ZZ dieťaťa</a:t>
          </a:r>
        </a:p>
      </dsp:txBody>
      <dsp:txXfrm>
        <a:off x="2839009" y="4314185"/>
        <a:ext cx="8787083" cy="1131812"/>
      </dsp:txXfrm>
    </dsp:sp>
    <dsp:sp modelId="{2225F3A0-B112-47C9-9CEC-614FCD45A1B9}">
      <dsp:nvSpPr>
        <dsp:cNvPr id="0" name=""/>
        <dsp:cNvSpPr/>
      </dsp:nvSpPr>
      <dsp:spPr>
        <a:xfrm>
          <a:off x="9" y="4610874"/>
          <a:ext cx="2824162" cy="44489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rgbClr val="C00000"/>
              </a:solidFill>
            </a:rPr>
            <a:t>Zdravotnícky pracovník v škole       (§ 152a ŠZ)</a:t>
          </a:r>
        </a:p>
      </dsp:txBody>
      <dsp:txXfrm>
        <a:off x="21727" y="4632592"/>
        <a:ext cx="2780726" cy="401456"/>
      </dsp:txXfrm>
    </dsp:sp>
    <dsp:sp modelId="{49760040-8ACD-4A8B-A2E8-72C5329F3566}">
      <dsp:nvSpPr>
        <dsp:cNvPr id="0" name=""/>
        <dsp:cNvSpPr/>
      </dsp:nvSpPr>
      <dsp:spPr>
        <a:xfrm>
          <a:off x="2128784" y="5686205"/>
          <a:ext cx="9535185" cy="1050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kern="1200" dirty="0">
              <a:solidFill>
                <a:schemeClr val="accent6">
                  <a:lumMod val="50000"/>
                </a:schemeClr>
              </a:solidFill>
            </a:rPr>
            <a:t>podpora adaptácie a socializácie detí a socializácia detí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kern="1200" dirty="0">
              <a:solidFill>
                <a:schemeClr val="accent6">
                  <a:lumMod val="50000"/>
                </a:schemeClr>
              </a:solidFill>
            </a:rPr>
            <a:t>podpora </a:t>
          </a:r>
          <a:r>
            <a:rPr lang="sk-SK" sz="1200" b="1" kern="1200" dirty="0" err="1">
              <a:solidFill>
                <a:schemeClr val="accent6">
                  <a:lumMod val="50000"/>
                </a:schemeClr>
              </a:solidFill>
            </a:rPr>
            <a:t>sebaobslužných</a:t>
          </a:r>
          <a:r>
            <a:rPr lang="sk-SK" sz="1200" b="1" kern="1200" dirty="0">
              <a:solidFill>
                <a:schemeClr val="accent6">
                  <a:lumMod val="50000"/>
                </a:schemeClr>
              </a:solidFill>
            </a:rPr>
            <a:t> činností detí a upevňovanie ich hygienických návykov, ochrany bezpečnosti a zdravia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kern="1200" dirty="0">
              <a:solidFill>
                <a:schemeClr val="accent6">
                  <a:lumMod val="50000"/>
                </a:schemeClr>
              </a:solidFill>
            </a:rPr>
            <a:t>Podpora odstraňovania bariér vyplývajúcich z potrieb detí zo SZP a detí so zdravotným znevýhodnením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kern="1200" dirty="0">
              <a:solidFill>
                <a:schemeClr val="accent6">
                  <a:lumMod val="50000"/>
                </a:schemeClr>
              </a:solidFill>
            </a:rPr>
            <a:t>Podpora rozvoja schopností, zručností, emocionálnych vlastností a osobnosti detí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500" kern="1200" dirty="0"/>
        </a:p>
      </dsp:txBody>
      <dsp:txXfrm>
        <a:off x="2128784" y="5817517"/>
        <a:ext cx="9141249" cy="787872"/>
      </dsp:txXfrm>
    </dsp:sp>
    <dsp:sp modelId="{04BE4784-0B35-4B91-82CA-7A33C18F7130}">
      <dsp:nvSpPr>
        <dsp:cNvPr id="0" name=""/>
        <dsp:cNvSpPr/>
      </dsp:nvSpPr>
      <dsp:spPr>
        <a:xfrm>
          <a:off x="0" y="5923141"/>
          <a:ext cx="2087960" cy="444892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rgbClr val="C00000"/>
              </a:solidFill>
            </a:rPr>
            <a:t>Podporné činnosti v MŠ  (§ 152c ŠZ)</a:t>
          </a:r>
        </a:p>
      </dsp:txBody>
      <dsp:txXfrm>
        <a:off x="21718" y="5944859"/>
        <a:ext cx="2044524" cy="401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70A19-F4C6-449C-A37C-026A6C3E7EED}">
      <dsp:nvSpPr>
        <dsp:cNvPr id="0" name=""/>
        <dsp:cNvSpPr/>
      </dsp:nvSpPr>
      <dsp:spPr>
        <a:xfrm rot="16200000">
          <a:off x="418313" y="-421421"/>
          <a:ext cx="3167742" cy="4010585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100" b="0" kern="1200" dirty="0">
            <a:solidFill>
              <a:srgbClr val="002060"/>
            </a:solidFill>
          </a:endParaRP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b="1" kern="1200" dirty="0">
            <a:solidFill>
              <a:srgbClr val="002060"/>
            </a:solidFill>
          </a:endParaRP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rgbClr val="002060"/>
              </a:solidFill>
            </a:rPr>
            <a:t>riaditeľ MŠ „A“ do 15 dní od doručenia kópie rozhodnutia </a:t>
          </a:r>
          <a:r>
            <a:rPr lang="sk-SK" sz="1400" b="0" kern="1200" dirty="0">
              <a:solidFill>
                <a:srgbClr val="002060"/>
              </a:solidFill>
            </a:rPr>
            <a:t>zašle riaditeľovi MŠ „B“ </a:t>
          </a:r>
          <a:r>
            <a:rPr lang="sk-SK" sz="1400" b="1" kern="1200" dirty="0">
              <a:solidFill>
                <a:srgbClr val="002060"/>
              </a:solidFill>
            </a:rPr>
            <a:t>kópiu dokumentácie dieťaťa vrátane: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rgbClr val="002060"/>
              </a:solidFill>
            </a:rPr>
            <a:t>- </a:t>
          </a:r>
          <a:r>
            <a:rPr lang="sk-SK" sz="1400" b="0" kern="1200" dirty="0">
              <a:solidFill>
                <a:srgbClr val="002060"/>
              </a:solidFill>
            </a:rPr>
            <a:t>pedagogickej dokumentácie (t. j. osobného spisu), 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0" kern="1200" dirty="0">
              <a:solidFill>
                <a:srgbClr val="002060"/>
              </a:solidFill>
            </a:rPr>
            <a:t>- ďalšej dokumentácie (záznamov z pedagogického diagnostikovania), 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0" kern="1200" dirty="0">
              <a:solidFill>
                <a:srgbClr val="002060"/>
              </a:solidFill>
            </a:rPr>
            <a:t>- podkladov k poskytovaniu podporných opatrení, 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0" kern="1200" dirty="0">
              <a:solidFill>
                <a:srgbClr val="002060"/>
              </a:solidFill>
            </a:rPr>
            <a:t>- informácií podľa </a:t>
          </a:r>
          <a:r>
            <a:rPr lang="sk-SK" sz="1400" b="0" kern="1200" dirty="0">
              <a:solidFill>
                <a:srgbClr val="002060"/>
              </a:solidFill>
              <a:hlinkClick xmlns:r="http://schemas.openxmlformats.org/officeDocument/2006/relationships" r:id="rId1" action="ppaction://hlinkfile"/>
            </a:rPr>
            <a:t>§ 144 ods. 7 písm. d) </a:t>
          </a:r>
          <a:r>
            <a:rPr lang="sk-SK" sz="1400" b="0" kern="1200" dirty="0">
              <a:solidFill>
                <a:srgbClr val="002060"/>
              </a:solidFill>
            </a:rPr>
            <a:t>a 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0" kern="1200" dirty="0">
              <a:solidFill>
                <a:srgbClr val="002060"/>
              </a:solidFill>
            </a:rPr>
            <a:t>- dokladov od orgánu sociálnoprávnej ochrany detí a sociálnej kurately.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0" kern="1200" dirty="0">
              <a:solidFill>
                <a:srgbClr val="002060"/>
              </a:solidFill>
            </a:rPr>
            <a:t>Obaja riaditelia túto zmenu nahlásia do centrálneho registra</a:t>
          </a:r>
        </a:p>
      </dsp:txBody>
      <dsp:txXfrm rot="5400000">
        <a:off x="-3109" y="0"/>
        <a:ext cx="4010585" cy="2375806"/>
      </dsp:txXfrm>
    </dsp:sp>
    <dsp:sp modelId="{1556BAAF-5495-4658-8B7D-2011F8B449A8}">
      <dsp:nvSpPr>
        <dsp:cNvPr id="0" name=""/>
        <dsp:cNvSpPr/>
      </dsp:nvSpPr>
      <dsp:spPr>
        <a:xfrm>
          <a:off x="4007476" y="0"/>
          <a:ext cx="4010585" cy="3167742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2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1400" kern="1200" dirty="0">
            <a:solidFill>
              <a:srgbClr val="002060"/>
            </a:solidFill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400" b="1" kern="1200" dirty="0">
              <a:solidFill>
                <a:srgbClr val="002060"/>
              </a:solidFill>
            </a:rPr>
            <a:t>Žiadosť ZZ alebo ZZ o prestup z MŠ „A“ </a:t>
          </a:r>
          <a:r>
            <a:rPr lang="sk-SK" sz="1400" b="0" kern="1200" dirty="0">
              <a:solidFill>
                <a:srgbClr val="002060"/>
              </a:solidFill>
            </a:rPr>
            <a:t>(z akýchkoľvek dôvodov na strane ZZ alebo ZZ)</a:t>
          </a:r>
          <a:r>
            <a:rPr lang="sk-SK" sz="1400" b="1" kern="1200" dirty="0">
              <a:solidFill>
                <a:srgbClr val="002060"/>
              </a:solidFill>
            </a:rPr>
            <a:t> dieťaťa do MŠ „B“ </a:t>
          </a:r>
          <a:r>
            <a:rPr lang="sk-SK" sz="1400" b="0" kern="1200" dirty="0">
              <a:solidFill>
                <a:srgbClr val="002060"/>
              </a:solidFill>
            </a:rPr>
            <a:t>(</a:t>
          </a:r>
          <a:r>
            <a:rPr lang="sk-SK" sz="1400" b="1" kern="1200" dirty="0">
              <a:solidFill>
                <a:srgbClr val="C00000"/>
              </a:solidFill>
            </a:rPr>
            <a:t>prikladá k nej </a:t>
          </a:r>
          <a:r>
            <a:rPr lang="sk-SK" sz="1400" b="0" kern="1200" dirty="0">
              <a:solidFill>
                <a:srgbClr val="002060"/>
              </a:solidFill>
            </a:rPr>
            <a:t>aj </a:t>
          </a:r>
          <a:r>
            <a:rPr lang="sk-SK" sz="1400" b="1" kern="1200" dirty="0">
              <a:solidFill>
                <a:srgbClr val="C00000"/>
              </a:solidFill>
            </a:rPr>
            <a:t>potvrdenie o zdravotnej spôsobilosti</a:t>
          </a:r>
          <a:r>
            <a:rPr lang="sk-SK" sz="1400" b="0" kern="1200" dirty="0">
              <a:solidFill>
                <a:srgbClr val="C00000"/>
              </a:solidFill>
            </a:rPr>
            <a:t>, </a:t>
          </a:r>
          <a:r>
            <a:rPr lang="sk-SK" sz="1400" kern="1200" dirty="0">
              <a:solidFill>
                <a:srgbClr val="002060"/>
              </a:solidFill>
            </a:rPr>
            <a:t>ak sa dieťaťu poskytuje podporné opatrenie, jej prílohou je </a:t>
          </a:r>
          <a:r>
            <a:rPr lang="sk-SK" sz="1400" b="1" kern="1200" dirty="0">
              <a:solidFill>
                <a:srgbClr val="C00000"/>
              </a:solidFill>
            </a:rPr>
            <a:t>aj vyjadrenie zariadenia poradenstva a prevencie na účel podporného opatrenia</a:t>
          </a:r>
          <a:r>
            <a:rPr lang="sk-SK" sz="1400" kern="1200" dirty="0">
              <a:solidFill>
                <a:srgbClr val="002060"/>
              </a:solidFill>
            </a:rPr>
            <a:t>, z ktorého vyplýva aktuálnosť potreby poskytovania príslušného podporného opatrenia</a:t>
          </a:r>
          <a:r>
            <a:rPr lang="sk-SK" sz="1400" b="0" kern="1200" dirty="0">
              <a:solidFill>
                <a:srgbClr val="002060"/>
              </a:solidFill>
            </a:rPr>
            <a:t>)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3600" kern="1200" dirty="0"/>
        </a:p>
      </dsp:txBody>
      <dsp:txXfrm>
        <a:off x="4007476" y="0"/>
        <a:ext cx="4010585" cy="2375806"/>
      </dsp:txXfrm>
    </dsp:sp>
    <dsp:sp modelId="{B24C17C2-01C9-4163-B010-0674D5DB6AD8}">
      <dsp:nvSpPr>
        <dsp:cNvPr id="0" name=""/>
        <dsp:cNvSpPr/>
      </dsp:nvSpPr>
      <dsp:spPr>
        <a:xfrm rot="10800000">
          <a:off x="-3108" y="3167742"/>
          <a:ext cx="4010585" cy="3167742"/>
        </a:xfrm>
        <a:prstGeom prst="round1Rect">
          <a:avLst/>
        </a:prstGeom>
        <a:solidFill>
          <a:srgbClr val="92D05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rgbClr val="002060"/>
              </a:solidFill>
            </a:rPr>
            <a:t>riaditeľ MŠ „B“ je povinný </a:t>
          </a:r>
          <a:r>
            <a:rPr lang="sk-SK" sz="1600" b="1" kern="1200" dirty="0">
              <a:solidFill>
                <a:srgbClr val="002060"/>
              </a:solidFill>
            </a:rPr>
            <a:t>bez zbytočného odkladu poskytnúť kópiu rozhodnutia o prijatí dieťaťa prestupom riaditeľovi MŠ „A“ </a:t>
          </a:r>
          <a:endParaRPr lang="sk-SK" sz="1600" b="1" kern="1200" dirty="0">
            <a:solidFill>
              <a:srgbClr val="7030A0"/>
            </a:solidFill>
          </a:endParaRPr>
        </a:p>
      </dsp:txBody>
      <dsp:txXfrm rot="10800000">
        <a:off x="-3108" y="3959678"/>
        <a:ext cx="4010585" cy="2375806"/>
      </dsp:txXfrm>
    </dsp:sp>
    <dsp:sp modelId="{1E6DEE5E-DA7F-4C63-96E7-DD4919F1C6E6}">
      <dsp:nvSpPr>
        <dsp:cNvPr id="0" name=""/>
        <dsp:cNvSpPr/>
      </dsp:nvSpPr>
      <dsp:spPr>
        <a:xfrm rot="5400000">
          <a:off x="4397856" y="2740104"/>
          <a:ext cx="3167742" cy="4023017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1600" b="1" kern="1200" dirty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b="1" kern="1200" dirty="0">
              <a:solidFill>
                <a:srgbClr val="002060"/>
              </a:solidFill>
            </a:rPr>
            <a:t>rozhodnutie o prijatí dieťaťa prestupom vydané riaditeľom MŠ „B“ </a:t>
          </a:r>
          <a:r>
            <a:rPr lang="sk-SK" sz="1600" b="1" kern="1200" dirty="0">
              <a:solidFill>
                <a:srgbClr val="C00000"/>
              </a:solidFill>
            </a:rPr>
            <a:t>(ak je voľná kapacita)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3600" kern="1200" dirty="0"/>
        </a:p>
      </dsp:txBody>
      <dsp:txXfrm rot="-5400000">
        <a:off x="3970218" y="3959677"/>
        <a:ext cx="4023017" cy="2375806"/>
      </dsp:txXfrm>
    </dsp:sp>
    <dsp:sp modelId="{F82DF913-DD34-4E85-807A-54B28502FEFF}">
      <dsp:nvSpPr>
        <dsp:cNvPr id="0" name=""/>
        <dsp:cNvSpPr/>
      </dsp:nvSpPr>
      <dsp:spPr>
        <a:xfrm>
          <a:off x="2901822" y="2847507"/>
          <a:ext cx="2217524" cy="640470"/>
        </a:xfrm>
        <a:prstGeom prst="roundRect">
          <a:avLst/>
        </a:prstGeom>
        <a:solidFill>
          <a:srgbClr val="FFEBAB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002060"/>
              </a:solidFill>
            </a:rPr>
            <a:t>Dieťa je prijaté v MŠ „A“</a:t>
          </a:r>
        </a:p>
      </dsp:txBody>
      <dsp:txXfrm>
        <a:off x="2933087" y="2878772"/>
        <a:ext cx="2154994" cy="577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000D0-1C64-4DB6-A977-A18AB0A7B63E}">
      <dsp:nvSpPr>
        <dsp:cNvPr id="0" name=""/>
        <dsp:cNvSpPr/>
      </dsp:nvSpPr>
      <dsp:spPr>
        <a:xfrm>
          <a:off x="-6465797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A3BA9-6C31-4015-AC29-6BAD5C83ED4C}">
      <dsp:nvSpPr>
        <dsp:cNvPr id="0" name=""/>
        <dsp:cNvSpPr/>
      </dsp:nvSpPr>
      <dsp:spPr>
        <a:xfrm>
          <a:off x="533549" y="133348"/>
          <a:ext cx="6699533" cy="116205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rgbClr val="002060"/>
              </a:solidFill>
            </a:rPr>
            <a:t>ZZ alebo ZZ písomne oznámi zanechanie vzdelávania dieťaťa v MŠ</a:t>
          </a:r>
          <a:endParaRPr lang="sk-SK" sz="1600" b="1" kern="1200" dirty="0">
            <a:solidFill>
              <a:srgbClr val="002060"/>
            </a:solidFill>
          </a:endParaRPr>
        </a:p>
      </dsp:txBody>
      <dsp:txXfrm>
        <a:off x="533549" y="133348"/>
        <a:ext cx="6699533" cy="1162052"/>
      </dsp:txXfrm>
    </dsp:sp>
    <dsp:sp modelId="{0D109930-8F2A-4AF9-AC40-9475AF6FC80E}">
      <dsp:nvSpPr>
        <dsp:cNvPr id="0" name=""/>
        <dsp:cNvSpPr/>
      </dsp:nvSpPr>
      <dsp:spPr>
        <a:xfrm>
          <a:off x="69602" y="262254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2F890-CCE3-4192-861A-2225B742AB99}">
      <dsp:nvSpPr>
        <dsp:cNvPr id="0" name=""/>
        <dsp:cNvSpPr/>
      </dsp:nvSpPr>
      <dsp:spPr>
        <a:xfrm>
          <a:off x="1045613" y="1295401"/>
          <a:ext cx="6187468" cy="98107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>
              <a:solidFill>
                <a:srgbClr val="002060"/>
              </a:solidFill>
            </a:rPr>
            <a:t>1. dieťa prestáva byť dieťaťom MŠ dňom, ktorý nasleduje po dni, keď riaditeľovi MŠ bolo doručené oznámenie o zanechaní vzdelávania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b="1" kern="1200" dirty="0">
            <a:solidFill>
              <a:srgbClr val="002060"/>
            </a:solidFill>
          </a:endParaRPr>
        </a:p>
      </dsp:txBody>
      <dsp:txXfrm>
        <a:off x="1045613" y="1295401"/>
        <a:ext cx="6187468" cy="981072"/>
      </dsp:txXfrm>
    </dsp:sp>
    <dsp:sp modelId="{46181E98-8583-429B-B8EE-2A92FDF6777D}">
      <dsp:nvSpPr>
        <dsp:cNvPr id="0" name=""/>
        <dsp:cNvSpPr/>
      </dsp:nvSpPr>
      <dsp:spPr>
        <a:xfrm>
          <a:off x="606052" y="1371601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FB7A-D3ED-45CC-916E-5E47B8B690F6}">
      <dsp:nvSpPr>
        <dsp:cNvPr id="0" name=""/>
        <dsp:cNvSpPr/>
      </dsp:nvSpPr>
      <dsp:spPr>
        <a:xfrm>
          <a:off x="1198826" y="2285999"/>
          <a:ext cx="6038206" cy="114300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>
              <a:solidFill>
                <a:srgbClr val="002060"/>
              </a:solidFill>
            </a:rPr>
            <a:t>2. alebo dňom uvedeným v oznámení o zanechaní vzdelávania, </a:t>
          </a:r>
          <a:r>
            <a:rPr lang="sk-SK" sz="1600" b="1" kern="1200" dirty="0">
              <a:solidFill>
                <a:srgbClr val="002060"/>
              </a:solidFill>
            </a:rPr>
            <a:t>najskôr však</a:t>
          </a:r>
          <a:r>
            <a:rPr lang="sk-SK" sz="1600" kern="1200" dirty="0">
              <a:solidFill>
                <a:srgbClr val="002060"/>
              </a:solidFill>
            </a:rPr>
            <a:t> dňom, ktorý nasleduje po dni, keď bolo doručené 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 dirty="0">
            <a:solidFill>
              <a:srgbClr val="002060"/>
            </a:solidFill>
          </a:endParaRPr>
        </a:p>
      </dsp:txBody>
      <dsp:txXfrm>
        <a:off x="1198826" y="2285999"/>
        <a:ext cx="6038206" cy="1143001"/>
      </dsp:txXfrm>
    </dsp:sp>
    <dsp:sp modelId="{EE7BB065-886C-43F2-BE8D-5C8FCFE6706E}">
      <dsp:nvSpPr>
        <dsp:cNvPr id="0" name=""/>
        <dsp:cNvSpPr/>
      </dsp:nvSpPr>
      <dsp:spPr>
        <a:xfrm>
          <a:off x="756149" y="2410872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79615-0119-4D84-BBC1-39FD44DC0A70}">
      <dsp:nvSpPr>
        <dsp:cNvPr id="0" name=""/>
        <dsp:cNvSpPr/>
      </dsp:nvSpPr>
      <dsp:spPr>
        <a:xfrm>
          <a:off x="1039642" y="3352802"/>
          <a:ext cx="6199410" cy="115251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rgbClr val="002060"/>
              </a:solidFill>
            </a:rPr>
            <a:t>ak ZZ alebo ZZ neoznámi riaditeľovi MŠ zanechanie vzdelávania a dieťa sa neospravedlnene nezúčastňuje na VVČ, uplynutím 30. dňa od jeho poslednej účasti na VVČ prestáva byť dieťaťom príslušnej MŠ </a:t>
          </a:r>
        </a:p>
      </dsp:txBody>
      <dsp:txXfrm>
        <a:off x="1039642" y="3352802"/>
        <a:ext cx="6199410" cy="1152519"/>
      </dsp:txXfrm>
    </dsp:sp>
    <dsp:sp modelId="{2FCE7CDD-2181-4BC8-A204-6598DB6CB7C1}">
      <dsp:nvSpPr>
        <dsp:cNvPr id="0" name=""/>
        <dsp:cNvSpPr/>
      </dsp:nvSpPr>
      <dsp:spPr>
        <a:xfrm>
          <a:off x="598986" y="3482435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9EEA5-5C7A-48A7-8347-A2526DAE9C80}">
      <dsp:nvSpPr>
        <dsp:cNvPr id="0" name=""/>
        <dsp:cNvSpPr/>
      </dsp:nvSpPr>
      <dsp:spPr>
        <a:xfrm>
          <a:off x="526448" y="4434691"/>
          <a:ext cx="6713736" cy="113186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>
              <a:solidFill>
                <a:srgbClr val="002060"/>
              </a:solidFill>
            </a:rPr>
            <a:t>túto zmenu riaditeľ MŠ </a:t>
          </a:r>
          <a:r>
            <a:rPr lang="sk-SK" sz="1600" b="1" kern="1200" dirty="0">
              <a:solidFill>
                <a:srgbClr val="002060"/>
              </a:solidFill>
            </a:rPr>
            <a:t>nahlási do centrálneho registra </a:t>
          </a:r>
          <a:r>
            <a:rPr lang="sk-SK" sz="1600" kern="1200" dirty="0">
              <a:solidFill>
                <a:srgbClr val="002060"/>
              </a:solidFill>
            </a:rPr>
            <a:t>a </a:t>
          </a:r>
          <a:r>
            <a:rPr lang="sk-SK" sz="1600" b="1" kern="1200" dirty="0">
              <a:solidFill>
                <a:srgbClr val="002060"/>
              </a:solidFill>
            </a:rPr>
            <a:t>zaznamená ju do osobného spisu dieťaťa</a:t>
          </a:r>
          <a:endParaRPr lang="sk-SK" sz="1600" kern="1200" dirty="0">
            <a:solidFill>
              <a:srgbClr val="002060"/>
            </a:solidFill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 dirty="0">
            <a:solidFill>
              <a:srgbClr val="7030A0"/>
            </a:solidFill>
          </a:endParaRPr>
        </a:p>
      </dsp:txBody>
      <dsp:txXfrm>
        <a:off x="526448" y="4434691"/>
        <a:ext cx="6713736" cy="1131867"/>
      </dsp:txXfrm>
    </dsp:sp>
    <dsp:sp modelId="{0B32E00B-31FE-45BD-820C-B3FC2188A2D0}">
      <dsp:nvSpPr>
        <dsp:cNvPr id="0" name=""/>
        <dsp:cNvSpPr/>
      </dsp:nvSpPr>
      <dsp:spPr>
        <a:xfrm>
          <a:off x="76677" y="4562206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000D0-1C64-4DB6-A977-A18AB0A7B63E}">
      <dsp:nvSpPr>
        <dsp:cNvPr id="0" name=""/>
        <dsp:cNvSpPr/>
      </dsp:nvSpPr>
      <dsp:spPr>
        <a:xfrm>
          <a:off x="-6634669" y="-1014592"/>
          <a:ext cx="7896585" cy="7896585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A3BA9-6C31-4015-AC29-6BAD5C83ED4C}">
      <dsp:nvSpPr>
        <dsp:cNvPr id="0" name=""/>
        <dsp:cNvSpPr/>
      </dsp:nvSpPr>
      <dsp:spPr>
        <a:xfrm>
          <a:off x="551183" y="171449"/>
          <a:ext cx="8280547" cy="112395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34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0B2379"/>
              </a:solidFill>
            </a:rPr>
            <a:t>dieťa sústavne alebo závažným spôsobom porušuje školský poriadok</a:t>
          </a:r>
        </a:p>
      </dsp:txBody>
      <dsp:txXfrm>
        <a:off x="551183" y="171449"/>
        <a:ext cx="8280547" cy="1123951"/>
      </dsp:txXfrm>
    </dsp:sp>
    <dsp:sp modelId="{0D109930-8F2A-4AF9-AC40-9475AF6FC80E}">
      <dsp:nvSpPr>
        <dsp:cNvPr id="0" name=""/>
        <dsp:cNvSpPr/>
      </dsp:nvSpPr>
      <dsp:spPr>
        <a:xfrm>
          <a:off x="74863" y="269247"/>
          <a:ext cx="917074" cy="917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2F890-CCE3-4192-861A-2225B742AB99}">
      <dsp:nvSpPr>
        <dsp:cNvPr id="0" name=""/>
        <dsp:cNvSpPr/>
      </dsp:nvSpPr>
      <dsp:spPr>
        <a:xfrm>
          <a:off x="1076902" y="1304924"/>
          <a:ext cx="7754828" cy="105727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34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B2379"/>
              </a:solidFill>
            </a:rPr>
            <a:t>ZZ dieťaťa alebo ZZ nedodržiava podmienky predprimárneho vzdelávania dieťaťa určené školským poriadkom</a:t>
          </a:r>
        </a:p>
      </dsp:txBody>
      <dsp:txXfrm>
        <a:off x="1076902" y="1304924"/>
        <a:ext cx="7754828" cy="1057276"/>
      </dsp:txXfrm>
    </dsp:sp>
    <dsp:sp modelId="{46181E98-8583-429B-B8EE-2A92FDF6777D}">
      <dsp:nvSpPr>
        <dsp:cNvPr id="0" name=""/>
        <dsp:cNvSpPr/>
      </dsp:nvSpPr>
      <dsp:spPr>
        <a:xfrm>
          <a:off x="618365" y="1375025"/>
          <a:ext cx="917074" cy="917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FB7A-D3ED-45CC-916E-5E47B8B690F6}">
      <dsp:nvSpPr>
        <dsp:cNvPr id="0" name=""/>
        <dsp:cNvSpPr/>
      </dsp:nvSpPr>
      <dsp:spPr>
        <a:xfrm>
          <a:off x="1238255" y="2438402"/>
          <a:ext cx="7593474" cy="99059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34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rgbClr val="0B2379"/>
              </a:solidFill>
            </a:rPr>
            <a:t>ZZ dieťaťa alebo ZZ neinformuje MŠ o zmene zdravotnej spôsobilosti dieťaťa, jeho zdravotných problémoch alebo iných závažných skutočnostiach, ktoré majú vplyv na priebeh V a V </a:t>
          </a:r>
        </a:p>
      </dsp:txBody>
      <dsp:txXfrm>
        <a:off x="1238255" y="2438402"/>
        <a:ext cx="7593474" cy="990594"/>
      </dsp:txXfrm>
    </dsp:sp>
    <dsp:sp modelId="{EE7BB065-886C-43F2-BE8D-5C8FCFE6706E}">
      <dsp:nvSpPr>
        <dsp:cNvPr id="0" name=""/>
        <dsp:cNvSpPr/>
      </dsp:nvSpPr>
      <dsp:spPr>
        <a:xfrm>
          <a:off x="779718" y="2475162"/>
          <a:ext cx="917074" cy="917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79615-0119-4D84-BBC1-39FD44DC0A70}">
      <dsp:nvSpPr>
        <dsp:cNvPr id="0" name=""/>
        <dsp:cNvSpPr/>
      </dsp:nvSpPr>
      <dsp:spPr>
        <a:xfrm>
          <a:off x="1076902" y="3495672"/>
          <a:ext cx="7754828" cy="107633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34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rgbClr val="0B2379"/>
              </a:solidFill>
            </a:rPr>
            <a:t>ZZ dieťaťa alebo ZZ bezdôvodne odmietne s dieťaťom absolvovať diagnostické vyšetrenie, ak sa ŠVVP dieťaťa prejavia po jeho prijatí do MŠ     a je potrebné zmeniť formu vzdelávania dieťaťa </a:t>
          </a:r>
        </a:p>
      </dsp:txBody>
      <dsp:txXfrm>
        <a:off x="1076902" y="3495672"/>
        <a:ext cx="7754828" cy="1076330"/>
      </dsp:txXfrm>
    </dsp:sp>
    <dsp:sp modelId="{2FCE7CDD-2181-4BC8-A204-6598DB6CB7C1}">
      <dsp:nvSpPr>
        <dsp:cNvPr id="0" name=""/>
        <dsp:cNvSpPr/>
      </dsp:nvSpPr>
      <dsp:spPr>
        <a:xfrm>
          <a:off x="618365" y="3575300"/>
          <a:ext cx="917074" cy="917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9EEA5-5C7A-48A7-8347-A2526DAE9C80}">
      <dsp:nvSpPr>
        <dsp:cNvPr id="0" name=""/>
        <dsp:cNvSpPr/>
      </dsp:nvSpPr>
      <dsp:spPr>
        <a:xfrm>
          <a:off x="551183" y="4572002"/>
          <a:ext cx="8280547" cy="112394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34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B2379"/>
              </a:solidFill>
            </a:rPr>
            <a:t>predčasné skončenie PV odporučí zariadenie poradenstva a prevencie, všeobecný lekár pre deti a dorast alebo lekár so špecializáciou v inom špecializačnom odbore ako všeobecné lekárstvo alebo zubný lekár</a:t>
          </a:r>
        </a:p>
      </dsp:txBody>
      <dsp:txXfrm>
        <a:off x="551183" y="4572002"/>
        <a:ext cx="8280547" cy="1123944"/>
      </dsp:txXfrm>
    </dsp:sp>
    <dsp:sp modelId="{0B32E00B-31FE-45BD-820C-B3FC2188A2D0}">
      <dsp:nvSpPr>
        <dsp:cNvPr id="0" name=""/>
        <dsp:cNvSpPr/>
      </dsp:nvSpPr>
      <dsp:spPr>
        <a:xfrm>
          <a:off x="92646" y="4675437"/>
          <a:ext cx="917074" cy="917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193596F2-1816-4441-9D29-27711BE0E8F1}" type="datetimeFigureOut">
              <a:rPr lang="sk-SK" smtClean="0"/>
              <a:t>6. 5. 2026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456D571D-1DDE-4330-81B8-42B728CB45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81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D571D-1DDE-4330-81B8-42B728CB45E0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80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36501-1CBF-34DE-EBB3-A34EB5129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>
            <a:extLst>
              <a:ext uri="{FF2B5EF4-FFF2-40B4-BE49-F238E27FC236}">
                <a16:creationId xmlns:a16="http://schemas.microsoft.com/office/drawing/2014/main" id="{91B118DF-DFD9-F77A-D1AC-0701F2D00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>
            <a:extLst>
              <a:ext uri="{FF2B5EF4-FFF2-40B4-BE49-F238E27FC236}">
                <a16:creationId xmlns:a16="http://schemas.microsoft.com/office/drawing/2014/main" id="{3E61E606-850C-9A89-98AF-64D32531B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DA91C8BA-202C-0B79-41AE-5DFEE8B22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E1A3-1AC1-4A98-8631-15F496E6B0DF}" type="slidenum">
              <a:rPr lang="sk-SK" smtClean="0"/>
              <a:t>14</a:t>
            </a:fld>
            <a:endParaRPr lang="sk-SK"/>
          </a:p>
        </p:txBody>
      </p:sp>
      <p:sp>
        <p:nvSpPr>
          <p:cNvPr id="5" name="Zástupný symbol hlavičky 4">
            <a:extLst>
              <a:ext uri="{FF2B5EF4-FFF2-40B4-BE49-F238E27FC236}">
                <a16:creationId xmlns:a16="http://schemas.microsoft.com/office/drawing/2014/main" id="{9C187DF3-FB62-00CD-8034-89678966D455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644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E1A3-1AC1-4A98-8631-15F496E6B0DF}" type="slidenum">
              <a:rPr lang="sk-SK" smtClean="0"/>
              <a:t>15</a:t>
            </a:fld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994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D571D-1DDE-4330-81B8-42B728CB45E0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087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5B5D7-A8CF-4BA1-B6DA-0B8B25FE0351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561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D375-8E14-4B75-831C-3C3730CE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B73921-00F7-4869-8CFD-E5F98A13A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DDC27E-449D-407E-B582-4720559B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16E3-B5BC-4543-86A0-20F8518BAA14}" type="datetime1">
              <a:rPr lang="en-US" smtClean="0"/>
              <a:t>5/6/2026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0FEE04-F322-4D33-9FF1-0C502A73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5C13440-2494-465E-8B27-F7BD10F7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19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7FDF0-57A8-46D8-8D1A-EBE4C5E5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88A43BD-077F-4627-BC60-527D5EB02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8A8106-A04B-43DE-834E-305A0077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D197-10C4-4257-949B-C3F8D3E6F258}" type="datetime1">
              <a:rPr lang="en-US" smtClean="0"/>
              <a:t>5/6/2026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6FE1C9-0C24-4E01-958D-4DFA5FE5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A5E146-68AE-4BF8-B615-E0CB1AA4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670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7F4A4C3-1C24-47C6-9C6F-A5ADA653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90BE9DAF-4F6D-48DB-B5C2-3D968FDAA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0ED989-E42C-4BF2-B1FE-B42BCCFC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AE17-9F1B-49AB-BE88-4C008B6C1610}" type="datetime1">
              <a:rPr lang="en-US" smtClean="0"/>
              <a:t>5/6/2026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4931BB-E380-48FF-B123-F89CCD71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C3DA72B-DE31-4D07-B051-FBB2EB54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524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8599-7C09-4C6E-BD38-AD1ADF942721}" type="datetime1">
              <a:rPr lang="en-US" smtClean="0"/>
              <a:t>5/6/2026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80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7148" y="1997683"/>
            <a:ext cx="4728540" cy="411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86" b="0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454E-5207-4F87-B8D2-35BEC31911EB}" type="datetime1">
              <a:rPr lang="en-US" smtClean="0"/>
              <a:t>5/6/2026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090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383F-6F20-430C-8434-6A4EAD067FAA}" type="datetime1">
              <a:rPr lang="en-US" smtClean="0"/>
              <a:t>5/6/2026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2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E7CCE-F426-424B-B07A-6800DB27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87706C-E84D-4EF7-B347-6CEB78E6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9AE6F3C-C41A-4713-8AD2-3A3DA8DB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53C3-424A-467B-BB68-3CC765DE338B}" type="datetime1">
              <a:rPr lang="en-US" smtClean="0"/>
              <a:t>5/6/2026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72E684-4768-43ED-BFC0-338C0D18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04E212-362F-4F24-B5DA-2E818417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37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2CB46-C7FE-41BF-9575-D3EBCEC5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CFD7218-93EF-4211-8F62-27D0FC21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F96D71A-BD47-43CA-9020-2F72505C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A55-3F7D-43E4-9EFD-37F152CA6B3F}" type="datetime1">
              <a:rPr lang="en-US" smtClean="0"/>
              <a:t>5/6/2026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14448C-E187-4624-A101-B3876B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C05879D-8086-4261-B540-62B1BAD7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0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D7B3C-9A6D-4473-BC2C-6C17AF6C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BA4DA8-B20A-464F-AE64-147F06F25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6AE938-99BD-4EE0-80A4-7864FBBD8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76D38D3-8DFC-458F-B5B5-989A0BE5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154C-94A2-43B3-A033-AD9E8B765FAC}" type="datetime1">
              <a:rPr lang="en-US" smtClean="0"/>
              <a:t>5/6/2026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F5DDBB-B21D-4BF8-BC9E-BEB7C5A6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3C9C09E-70A5-4FD0-A1BF-8770878A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17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AC3A7-6F15-4B59-82CA-7EF06721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5C1A73B-F4F5-4EAC-8771-0B3AD918A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DAB024E-6893-4C82-A6A5-4D739A5A1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13A9C42-0820-4231-85FE-9245B5EC5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CEF7859-EA8B-4AAB-9EB7-4028E4045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5B804B2-93C2-413F-8200-7018174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B0C4-33F0-43B8-B38B-820A0248959C}" type="datetime1">
              <a:rPr lang="en-US" smtClean="0"/>
              <a:t>5/6/2026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E87EEB1-EE23-4789-B6D9-88FCB94E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AA90458-A7F5-4955-9B33-0AAB962E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51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9E286-F1F8-4815-B7F9-422CA402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A1848-A8CA-4FE8-8B17-CD8D502C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42B9-056E-493D-9A64-92736BF0AD2C}" type="datetime1">
              <a:rPr lang="en-US" smtClean="0"/>
              <a:t>5/6/2026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4FFA69A-9554-44E0-AE11-0D899399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02BF27A-8419-4C45-9927-7DC95C91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666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23799DE-4CF6-4A71-AC13-ACA4C7DE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421C-7F7A-4627-A72A-89F0D67F4EB7}" type="datetime1">
              <a:rPr lang="en-US" smtClean="0"/>
              <a:t>5/6/2026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1966593-E08D-4AE0-A10B-CCBF9AB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D120AC-2899-4053-8983-EE6C93F7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974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C29D5-8D7C-483D-9818-6CEE6D0F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C0162C-3F1C-468E-919C-D0EBFD19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0A18C56-AA29-40A3-AC55-1E8A4A1A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CCE50C7-8F6C-4E57-B55E-77EB3357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5404-F026-41A8-AC28-F1335800FDAC}" type="datetime1">
              <a:rPr lang="en-US" smtClean="0"/>
              <a:t>5/6/2026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366B019-44E1-4C0A-A3DD-8689B477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EA33C60-6844-4F8A-98E1-59C63B4D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25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CFCF-87D0-458B-AF42-590D05D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B588C34-5218-46BB-B3EB-AF42F8F93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FD30B20-725C-40E2-9575-7769185B7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164FC12-B62B-4CB2-A2D7-BC4C2020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3AB-AB3E-446E-A0F3-A0EBFF7CB3AD}" type="datetime1">
              <a:rPr lang="en-US" smtClean="0"/>
              <a:t>5/6/2026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AD9CDC-777A-4456-B436-1DC23B39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3798119-9612-4A9A-81E5-5DF5367A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70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30F0066-E7B9-49D1-86AE-C98634E5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41C90E6-C21B-453F-A221-7D76AD4F7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4003F1-E2EA-447C-AB6B-E093B4E4D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53F5-55DB-4F3E-B91D-0DF20E33DACD}" type="datetime1">
              <a:rPr lang="en-US" smtClean="0"/>
              <a:t>5/6/2026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DBDA10D-46C2-4825-9053-EC6185F46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A95AB3-487A-467C-906B-DAE88F546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40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www.minedu.sk/data/att/b4d/35518.ed029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inedu4-my.sharepoint.com/personal/viera_hajdukova_minedu_sk/Documents/Pracovn&#225;%20plocha/Piestany_april2026/IV_preh&#318;ad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rinfo.iedu.sk/vykazy/documents/MetodickePokyny/03_Evidencia%20dietata_ziaka_striedava%20starostlivost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Prerusenie%20alebo%20obmedzenie%20prevadzky%20skoly.docx" TargetMode="External"/><Relationship Id="rId2" Type="http://schemas.openxmlformats.org/officeDocument/2006/relationships/hyperlink" Target="150a%20ods.%201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hlasky.iedu.sk/" TargetMode="External"/><Relationship Id="rId2" Type="http://schemas.openxmlformats.org/officeDocument/2006/relationships/hyperlink" Target="Prihl&#225;&#353;ka%20na%20vzdel&#225;vanie%20v%20materskej%20&#353;kol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4720" y="1637312"/>
            <a:ext cx="10940476" cy="43702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0" tIns="105123" rIns="0" bIns="0" rtlCol="0" anchor="t">
            <a:spAutoFit/>
          </a:bodyPr>
          <a:lstStyle/>
          <a:p>
            <a:pPr algn="ctr"/>
            <a:br>
              <a:rPr lang="sk-SK" sz="4400" dirty="0">
                <a:solidFill>
                  <a:schemeClr val="bg1"/>
                </a:solidFill>
                <a:ea typeface="Calibri"/>
              </a:rPr>
            </a:br>
            <a:br>
              <a:rPr lang="sk-SK" sz="5400" b="0" dirty="0">
                <a:solidFill>
                  <a:schemeClr val="bg1"/>
                </a:solidFill>
              </a:rPr>
            </a:br>
            <a:r>
              <a:rPr lang="sk-SK" sz="5400" b="0" dirty="0">
                <a:solidFill>
                  <a:schemeClr val="bg1"/>
                </a:solidFill>
              </a:rPr>
              <a:t> Predprimárne vzdelávanie             v materských školách</a:t>
            </a:r>
            <a:br>
              <a:rPr lang="sk-SK" b="0" dirty="0">
                <a:solidFill>
                  <a:schemeClr val="bg1"/>
                </a:solidFill>
              </a:rPr>
            </a:br>
            <a:br>
              <a:rPr lang="sk-SK" dirty="0">
                <a:solidFill>
                  <a:schemeClr val="bg1"/>
                </a:solidFill>
              </a:rPr>
            </a:br>
            <a:br>
              <a:rPr lang="sk-SK" dirty="0">
                <a:solidFill>
                  <a:schemeClr val="bg1"/>
                </a:solidFill>
              </a:rPr>
            </a:br>
            <a:endParaRPr lang="sk-SK" sz="2183" b="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AB1DD40-9939-3F59-0D93-68622DD33BFE}"/>
              </a:ext>
            </a:extLst>
          </p:cNvPr>
          <p:cNvSpPr txBox="1"/>
          <p:nvPr/>
        </p:nvSpPr>
        <p:spPr>
          <a:xfrm>
            <a:off x="3753077" y="5178490"/>
            <a:ext cx="7350351" cy="671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2000" dirty="0">
                <a:solidFill>
                  <a:schemeClr val="bg1"/>
                </a:solidFill>
                <a:latin typeface="Arial"/>
              </a:rPr>
              <a:t>PhDr. Viera Hajdúková, PhD.</a:t>
            </a:r>
          </a:p>
          <a:p>
            <a:pPr algn="r"/>
            <a:r>
              <a:rPr lang="sk-SK" sz="2000" dirty="0">
                <a:solidFill>
                  <a:schemeClr val="bg1"/>
                </a:solidFill>
                <a:latin typeface="Arial"/>
              </a:rPr>
              <a:t>29. apríl 2026</a:t>
            </a:r>
          </a:p>
        </p:txBody>
      </p:sp>
      <p:pic>
        <p:nvPicPr>
          <p:cNvPr id="3" name="Obrázok 2" descr="cid:image001.png@01DA5497.F3CB9010">
            <a:extLst>
              <a:ext uri="{FF2B5EF4-FFF2-40B4-BE49-F238E27FC236}">
                <a16:creationId xmlns:a16="http://schemas.microsoft.com/office/drawing/2014/main" id="{528D523D-02F1-9AD0-CC09-AC54974F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196" y="346991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7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32A471-F172-4881-897F-2127D9A2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2513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sz="3600" b="1" dirty="0">
                <a:solidFill>
                  <a:schemeClr val="bg1"/>
                </a:solidFill>
              </a:rPr>
              <a:t>Rozhodovanie – § 37 ods. 1 zákona č. 321/2025 Z. z. o školskej správe...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A2D87E9-8E15-4E8F-961A-DE250007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22514"/>
            <a:ext cx="11715750" cy="6214187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algn="just" fontAlgn="base">
              <a:buNone/>
            </a:pPr>
            <a:r>
              <a:rPr lang="sk-SK" sz="2000" b="1" dirty="0">
                <a:solidFill>
                  <a:srgbClr val="002060"/>
                </a:solidFill>
              </a:rPr>
              <a:t>MŠ</a:t>
            </a:r>
            <a:r>
              <a:rPr lang="sk-SK" sz="2000" dirty="0">
                <a:solidFill>
                  <a:srgbClr val="002060"/>
                </a:solidFill>
              </a:rPr>
              <a:t>, MŠ pre deti so zdravotným znevýhodnením alebo materská škola pre deti s nadaním</a:t>
            </a:r>
            <a:r>
              <a:rPr lang="sk-SK" sz="2000" b="1" dirty="0">
                <a:solidFill>
                  <a:srgbClr val="002060"/>
                </a:solidFill>
              </a:rPr>
              <a:t> rozhoduje o:</a:t>
            </a:r>
            <a:r>
              <a:rPr lang="sk-SK" sz="2000" dirty="0">
                <a:solidFill>
                  <a:srgbClr val="002060"/>
                </a:solidFill>
              </a:rPr>
              <a:t> 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b="1" dirty="0">
                <a:solidFill>
                  <a:srgbClr val="C00000"/>
                </a:solidFill>
              </a:rPr>
              <a:t>prijatí,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prijatí s určením adaptačného pobytu alebo diagnostického pobytu,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prijatí prestupom, 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prijatí prestupom s určením adaptačného pobytu alebo diagnostického pobytu,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prerušení dochádzky do školy, ak nejde o PPV,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oslobodení od povinnosti dochádzať do školy dieťaťa, ktorému zdravotný stav neumožňuje vzdelávať sa, ak ide o PPV,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oslobodení od povinnosti dochádzať do školy a povolení individuálneho vzdelávania, ak ide o PPV,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povolení vzdelávania v škole mimo územia Slovenskej republiky, ak ide o PPV,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povolení vzdelávania v škole zriadenej iným štátom na území Slovenskej republiky so súhlasom zastupiteľského úradu príslušného štátu, ak ide o PPV,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povolení individuálneho vzdelávania v zahraničí, ak ide o PPV,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povolení vzdelávania v Európskych školách, ak ide o PPV,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pokračovaní plnenia PPV,</a:t>
            </a:r>
          </a:p>
          <a:p>
            <a:pPr lvl="0" algn="just" fontAlgn="base">
              <a:buFont typeface="+mj-lt"/>
              <a:buAutoNum type="alphaLcParenR"/>
            </a:pPr>
            <a:r>
              <a:rPr lang="sk-SK" sz="2000" dirty="0">
                <a:solidFill>
                  <a:srgbClr val="002060"/>
                </a:solidFill>
              </a:rPr>
              <a:t> predčasnom skončení predprimárneho vzdelávania, ak nejde o PPV.  </a:t>
            </a:r>
          </a:p>
          <a:p>
            <a:pPr marL="0" lvl="0" indent="0" algn="just" fontAlgn="base">
              <a:buNone/>
            </a:pPr>
            <a:endParaRPr lang="sk-SK" dirty="0"/>
          </a:p>
          <a:p>
            <a:pPr lvl="0" algn="just" fontAlgn="base"/>
            <a:endParaRPr lang="sk-SK" dirty="0"/>
          </a:p>
          <a:p>
            <a:pPr lvl="0" algn="just" fontAlgn="base"/>
            <a:endParaRPr lang="sk-SK" dirty="0"/>
          </a:p>
          <a:p>
            <a:pPr lvl="0" algn="just" fontAlgn="base"/>
            <a:endParaRPr lang="sk-SK" dirty="0"/>
          </a:p>
          <a:p>
            <a:pPr marL="0" indent="0" algn="just" fontAlgn="base">
              <a:buNone/>
            </a:pPr>
            <a:br>
              <a:rPr lang="sk-SK" sz="3600" dirty="0">
                <a:solidFill>
                  <a:srgbClr val="002060"/>
                </a:solidFill>
              </a:rPr>
            </a:br>
            <a:br>
              <a:rPr lang="sk-SK" sz="3600" dirty="0">
                <a:solidFill>
                  <a:srgbClr val="002060"/>
                </a:solidFill>
              </a:rPr>
            </a:br>
            <a:endParaRPr lang="sk-SK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32A471-F172-4881-897F-2127D9A2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6489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Štátny a školský vzdelávací program 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A2D87E9-8E15-4E8F-961A-DE250007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606490"/>
            <a:ext cx="11945566" cy="6154233"/>
          </a:xfrm>
          <a:ln w="28575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400" b="1" dirty="0">
                <a:solidFill>
                  <a:srgbClr val="002060"/>
                </a:solidFill>
              </a:rPr>
              <a:t>Obsah štátneho vzdelávacieho programu</a:t>
            </a:r>
            <a:r>
              <a:rPr lang="sk-SK" sz="2400" dirty="0">
                <a:solidFill>
                  <a:srgbClr val="002060"/>
                </a:solidFill>
              </a:rPr>
              <a:t> sa rozšíri o: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2400" dirty="0">
                <a:solidFill>
                  <a:srgbClr val="002060"/>
                </a:solidFill>
              </a:rPr>
              <a:t> osobitosti výchovy a vzdelávania detí a žiakov so ŠVVP v súlade s princípmi inkluzívneho vzdelávania, 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2400" dirty="0">
                <a:solidFill>
                  <a:srgbClr val="002060"/>
                </a:solidFill>
              </a:rPr>
              <a:t> osobitosti výchovy a vzdelávania detí do troch rokov veku</a:t>
            </a:r>
          </a:p>
          <a:p>
            <a:pPr marL="0" indent="0" algn="just">
              <a:buNone/>
            </a:pPr>
            <a:r>
              <a:rPr lang="sk-SK" sz="2400" dirty="0">
                <a:solidFill>
                  <a:srgbClr val="002060"/>
                </a:solidFill>
              </a:rPr>
              <a:t>ŠVP </a:t>
            </a:r>
            <a:r>
              <a:rPr lang="sk-SK" sz="2400" b="1" dirty="0">
                <a:solidFill>
                  <a:srgbClr val="002060"/>
                </a:solidFill>
              </a:rPr>
              <a:t>bude vydaný aj v jazyku príslušnej národnostnej menšiny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002060"/>
                </a:solidFill>
              </a:rPr>
              <a:t>Školský vzdelávací program </a:t>
            </a:r>
            <a:r>
              <a:rPr lang="sk-SK" sz="2400" dirty="0">
                <a:solidFill>
                  <a:srgbClr val="002060"/>
                </a:solidFill>
              </a:rPr>
              <a:t>bude musieť obsahovať aj: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2400" dirty="0">
                <a:solidFill>
                  <a:srgbClr val="002060"/>
                </a:solidFill>
              </a:rPr>
              <a:t>  systém podpory detí v súlade s princípmi inkluzívneho vzdelávania a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2400" dirty="0">
                <a:solidFill>
                  <a:srgbClr val="002060"/>
                </a:solidFill>
              </a:rPr>
              <a:t>  stratégiu digitálnej transformácie vzdelávania</a:t>
            </a:r>
          </a:p>
          <a:p>
            <a:pPr marL="0" indent="0" algn="just">
              <a:buNone/>
            </a:pPr>
            <a:r>
              <a:rPr lang="sk-SK" sz="2400" dirty="0">
                <a:solidFill>
                  <a:srgbClr val="002060"/>
                </a:solidFill>
                <a:hlinkClick r:id="rId2"/>
              </a:rPr>
              <a:t>https://www.minedu.sk/data/att/b4d/35518.ed029a.pdf</a:t>
            </a:r>
            <a:endParaRPr lang="sk-SK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k-SK" sz="2400" dirty="0" err="1">
                <a:solidFill>
                  <a:srgbClr val="002060"/>
                </a:solidFill>
              </a:rPr>
              <a:t>ŠkVP</a:t>
            </a:r>
            <a:r>
              <a:rPr lang="sk-SK" sz="2400" dirty="0">
                <a:solidFill>
                  <a:srgbClr val="002060"/>
                </a:solidFill>
              </a:rPr>
              <a:t> MŠ s vyučovacím jazykom národnostnej menšiny sa </a:t>
            </a:r>
            <a:r>
              <a:rPr lang="sk-SK" sz="2400" b="1" dirty="0">
                <a:solidFill>
                  <a:srgbClr val="C00000"/>
                </a:solidFill>
              </a:rPr>
              <a:t>bude môcť vydať </a:t>
            </a:r>
            <a:r>
              <a:rPr lang="sk-SK" sz="2400" b="1" dirty="0">
                <a:solidFill>
                  <a:srgbClr val="002060"/>
                </a:solidFill>
              </a:rPr>
              <a:t>aj v jazyku príslušnej národnostnej menšiny</a:t>
            </a:r>
          </a:p>
          <a:p>
            <a:pPr marL="0" indent="0" algn="just">
              <a:buNone/>
            </a:pPr>
            <a:r>
              <a:rPr lang="sk-SK" sz="2400" dirty="0">
                <a:solidFill>
                  <a:srgbClr val="C00000"/>
                </a:solidFill>
              </a:rPr>
              <a:t>Škola zosúladí </a:t>
            </a:r>
            <a:r>
              <a:rPr lang="sk-SK" sz="2400" b="1" dirty="0">
                <a:solidFill>
                  <a:srgbClr val="C00000"/>
                </a:solidFill>
              </a:rPr>
              <a:t>do 31. augusta 2026 </a:t>
            </a:r>
            <a:r>
              <a:rPr lang="sk-SK" sz="2400" dirty="0">
                <a:solidFill>
                  <a:srgbClr val="C00000"/>
                </a:solidFill>
              </a:rPr>
              <a:t>školský vzdelávací program s predpismi účinnými                   od 1. januára 2026</a:t>
            </a:r>
          </a:p>
          <a:p>
            <a:pPr marL="0" indent="0" algn="just">
              <a:buNone/>
            </a:pPr>
            <a:r>
              <a:rPr lang="sk-SK" sz="2400" b="1" dirty="0" err="1">
                <a:solidFill>
                  <a:srgbClr val="002060"/>
                </a:solidFill>
              </a:rPr>
              <a:t>ŠkVP</a:t>
            </a:r>
            <a:r>
              <a:rPr lang="sk-SK" sz="2400" b="1" dirty="0">
                <a:solidFill>
                  <a:srgbClr val="002060"/>
                </a:solidFill>
              </a:rPr>
              <a:t> sa povinne zverejňuje </a:t>
            </a:r>
            <a:r>
              <a:rPr lang="sk-SK" sz="2400" dirty="0">
                <a:solidFill>
                  <a:srgbClr val="002060"/>
                </a:solidFill>
              </a:rPr>
              <a:t>na verejne prístupnom mieste, </a:t>
            </a:r>
            <a:r>
              <a:rPr lang="sk-SK" sz="2400" b="1" dirty="0">
                <a:solidFill>
                  <a:srgbClr val="002060"/>
                </a:solidFill>
              </a:rPr>
              <a:t>na webovom sídle školy                    </a:t>
            </a:r>
            <a:r>
              <a:rPr lang="sk-SK" sz="2400" dirty="0">
                <a:solidFill>
                  <a:srgbClr val="002060"/>
                </a:solidFill>
              </a:rPr>
              <a:t>a </a:t>
            </a:r>
            <a:r>
              <a:rPr lang="sk-SK" sz="2400" b="1" dirty="0">
                <a:solidFill>
                  <a:srgbClr val="002060"/>
                </a:solidFill>
              </a:rPr>
              <a:t>na webovom sídle určenom ministerstvom školstva do 60 dní od jeho schválenia/vydania</a:t>
            </a:r>
          </a:p>
          <a:p>
            <a:pPr marL="0" indent="0">
              <a:buNone/>
            </a:pPr>
            <a:endParaRPr lang="sk-SK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95DAD8-3AC7-7B2C-29BA-AA3C56C6F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297237"/>
              </p:ext>
            </p:extLst>
          </p:nvPr>
        </p:nvGraphicFramePr>
        <p:xfrm>
          <a:off x="8229600" y="1272619"/>
          <a:ext cx="3962400" cy="3299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812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32A471-F172-4881-897F-2127D9A2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§ 7a – individuálny vzdelávací program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A2D87E9-8E15-4E8F-961A-DE250007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045029"/>
            <a:ext cx="11569960" cy="5514392"/>
          </a:xfrm>
          <a:ln w="28575">
            <a:noFill/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k-SK" sz="2400" i="1" dirty="0">
                <a:solidFill>
                  <a:srgbClr val="002060"/>
                </a:solidFill>
              </a:rPr>
              <a:t>(1) </a:t>
            </a:r>
            <a:r>
              <a:rPr lang="sk-SK" sz="2400" b="1" i="1" dirty="0">
                <a:solidFill>
                  <a:srgbClr val="002060"/>
                </a:solidFill>
              </a:rPr>
              <a:t>Podľa individuálneho vzdelávacieho programu sa s informovaným súhlasom zákonného zástupcu</a:t>
            </a:r>
            <a:r>
              <a:rPr lang="sk-SK" sz="2400" i="1" dirty="0">
                <a:solidFill>
                  <a:srgbClr val="002060"/>
                </a:solidFill>
              </a:rPr>
              <a:t> alebo zástupcu zariadenia môže vzdelávať:</a:t>
            </a:r>
          </a:p>
          <a:p>
            <a:pPr marL="0" indent="0" algn="just">
              <a:buNone/>
            </a:pPr>
            <a:r>
              <a:rPr lang="sk-SK" sz="2400" i="1" dirty="0">
                <a:solidFill>
                  <a:srgbClr val="002060"/>
                </a:solidFill>
              </a:rPr>
              <a:t>a) </a:t>
            </a:r>
            <a:r>
              <a:rPr lang="sk-SK" sz="2400" b="1" i="1" dirty="0">
                <a:solidFill>
                  <a:srgbClr val="002060"/>
                </a:solidFill>
              </a:rPr>
              <a:t>dieťa</a:t>
            </a:r>
            <a:r>
              <a:rPr lang="sk-SK" sz="2400" i="1" dirty="0">
                <a:solidFill>
                  <a:srgbClr val="002060"/>
                </a:solidFill>
              </a:rPr>
              <a:t> alebo žiak, </a:t>
            </a:r>
            <a:r>
              <a:rPr lang="sk-SK" sz="2400" b="1" i="1" dirty="0">
                <a:solidFill>
                  <a:srgbClr val="002060"/>
                </a:solidFill>
              </a:rPr>
              <a:t>ktorého špeciálne výchovno-vzdelávacie potreby neumožňujú, aby sa vzdelával podľa školského vzdelávacieho programu školy</a:t>
            </a:r>
            <a:r>
              <a:rPr lang="sk-SK" sz="2400" i="1" dirty="0">
                <a:solidFill>
                  <a:srgbClr val="002060"/>
                </a:solidFill>
              </a:rPr>
              <a:t>, ktorú navštevuje, alebo</a:t>
            </a:r>
          </a:p>
          <a:p>
            <a:pPr marL="0" indent="0" algn="just">
              <a:buNone/>
            </a:pPr>
            <a:r>
              <a:rPr lang="sk-SK" sz="2400" i="1" dirty="0">
                <a:solidFill>
                  <a:srgbClr val="002060"/>
                </a:solidFill>
              </a:rPr>
              <a:t>b) </a:t>
            </a:r>
            <a:r>
              <a:rPr lang="sk-SK" sz="2400" b="1" i="1" dirty="0">
                <a:solidFill>
                  <a:srgbClr val="002060"/>
                </a:solidFill>
              </a:rPr>
              <a:t>dieťa umiestnené vo výchovnom zariadení</a:t>
            </a:r>
            <a:r>
              <a:rPr lang="sk-SK" sz="2400" i="1" dirty="0">
                <a:solidFill>
                  <a:srgbClr val="002060"/>
                </a:solidFill>
              </a:rPr>
              <a:t>; ak je dieťa umiestnené vo výchovnom zariadení na základe rozhodnutia súdu, informovaný súhlas zákonného zástupcu alebo zástupcu zariadenia nahrádza vyjadrenie zariadenia poradenstva a prevencie.</a:t>
            </a:r>
          </a:p>
          <a:p>
            <a:pPr marL="0" indent="0" algn="just">
              <a:buNone/>
            </a:pPr>
            <a:r>
              <a:rPr lang="sk-SK" sz="2400" i="1" dirty="0">
                <a:solidFill>
                  <a:srgbClr val="002060"/>
                </a:solidFill>
              </a:rPr>
              <a:t>(2) </a:t>
            </a:r>
            <a:r>
              <a:rPr lang="sk-SK" sz="2400" b="1" i="1" dirty="0">
                <a:solidFill>
                  <a:srgbClr val="002060"/>
                </a:solidFill>
              </a:rPr>
              <a:t>Individuálny vzdelávací program pre dieťa so špeciálnymi výchovno-vzdelávacími potrebami </a:t>
            </a:r>
            <a:r>
              <a:rPr lang="sk-SK" sz="2400" i="1" dirty="0">
                <a:solidFill>
                  <a:srgbClr val="002060"/>
                </a:solidFill>
              </a:rPr>
              <a:t>alebo pre žiaka so špeciálnymi výchovno-vzdelávacími potrebami </a:t>
            </a:r>
            <a:r>
              <a:rPr lang="sk-SK" sz="2400" b="1" i="1" dirty="0">
                <a:solidFill>
                  <a:srgbClr val="C00000"/>
                </a:solidFill>
              </a:rPr>
              <a:t>na základe vyjadrenia zariadenia poradenstva a prevencie</a:t>
            </a:r>
            <a:r>
              <a:rPr lang="sk-SK" sz="2400" b="1" i="1" dirty="0">
                <a:solidFill>
                  <a:srgbClr val="002060"/>
                </a:solidFill>
              </a:rPr>
              <a:t> vypracuje pedagogický zamestnanec poverený riaditeľom školy v spolupráci so školským špeciálnym pedagógom, pedagogickým asistentom a odborným zamestnancom školy a po konzultácii so zákonným zástupcom</a:t>
            </a:r>
            <a:r>
              <a:rPr lang="sk-SK" sz="2400" i="1" dirty="0">
                <a:solidFill>
                  <a:srgbClr val="002060"/>
                </a:solidFill>
              </a:rPr>
              <a:t>; ak ide o žiaka základnej školy najmenej v piatom ročníku alebo  o žiaka strednej školy, aj za účasti tohto žiaka.</a:t>
            </a:r>
          </a:p>
        </p:txBody>
      </p:sp>
    </p:spTree>
    <p:extLst>
      <p:ext uri="{BB962C8B-B14F-4D97-AF65-F5344CB8AC3E}">
        <p14:creationId xmlns:p14="http://schemas.microsoft.com/office/powerpoint/2010/main" val="168790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jekt pre obsah 7">
            <a:extLst>
              <a:ext uri="{FF2B5EF4-FFF2-40B4-BE49-F238E27FC236}">
                <a16:creationId xmlns:a16="http://schemas.microsoft.com/office/drawing/2014/main" id="{DD4171E7-DA0A-415F-8C6B-056C614A0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546610"/>
              </p:ext>
            </p:extLst>
          </p:nvPr>
        </p:nvGraphicFramePr>
        <p:xfrm>
          <a:off x="0" y="0"/>
          <a:ext cx="12191999" cy="673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36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4F11C-5D29-78A0-C834-1796815F5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169F9CF6-526B-9683-931D-B0A418EF6FDE}"/>
              </a:ext>
            </a:extLst>
          </p:cNvPr>
          <p:cNvSpPr/>
          <p:nvPr/>
        </p:nvSpPr>
        <p:spPr bwMode="auto">
          <a:xfrm>
            <a:off x="0" y="1"/>
            <a:ext cx="12192000" cy="741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Aft>
                <a:spcPct val="0"/>
              </a:spcAft>
              <a:defRPr/>
            </a:pPr>
            <a:endParaRPr lang="sk-SK" sz="2200" b="1" kern="0" dirty="0">
              <a:solidFill>
                <a:schemeClr val="bg1"/>
              </a:solidFill>
            </a:endParaRPr>
          </a:p>
          <a:p>
            <a:pPr lvl="0" algn="ctr" fontAlgn="base">
              <a:spcAft>
                <a:spcPct val="0"/>
              </a:spcAft>
              <a:defRPr/>
            </a:pPr>
            <a:r>
              <a:rPr lang="sk-SK" sz="2200" b="1" kern="0" dirty="0">
                <a:solidFill>
                  <a:schemeClr val="bg1"/>
                </a:solidFill>
              </a:rPr>
              <a:t>Individuálne vzdelávanie podľa § 28b ods. 2 písm. a) = zo zdravotných dôvodov od 1. januára  2026</a:t>
            </a: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9CAD4723-AC3D-7BCA-4DCE-105C16E54F0C}"/>
              </a:ext>
            </a:extLst>
          </p:cNvPr>
          <p:cNvSpPr/>
          <p:nvPr/>
        </p:nvSpPr>
        <p:spPr>
          <a:xfrm>
            <a:off x="359923" y="659141"/>
            <a:ext cx="11517549" cy="56938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sk-SK" sz="2800" b="1" dirty="0">
                <a:solidFill>
                  <a:srgbClr val="C00000"/>
                </a:solidFill>
              </a:rPr>
              <a:t>Ide o dieťa</a:t>
            </a:r>
            <a:r>
              <a:rPr lang="sk-SK" sz="2800" dirty="0">
                <a:solidFill>
                  <a:srgbClr val="C00000"/>
                </a:solidFill>
              </a:rPr>
              <a:t>, ktorému jeho </a:t>
            </a:r>
            <a:r>
              <a:rPr lang="sk-SK" sz="2800" b="1" dirty="0">
                <a:solidFill>
                  <a:srgbClr val="C00000"/>
                </a:solidFill>
              </a:rPr>
              <a:t>zdravotný stav neumožňuje </a:t>
            </a:r>
            <a:r>
              <a:rPr lang="sk-SK" sz="2800" dirty="0">
                <a:solidFill>
                  <a:srgbClr val="C00000"/>
                </a:solidFill>
              </a:rPr>
              <a:t>účasť na PPV                   </a:t>
            </a:r>
            <a:r>
              <a:rPr lang="sk-SK" sz="2800" b="1" dirty="0">
                <a:solidFill>
                  <a:srgbClr val="C00000"/>
                </a:solidFill>
              </a:rPr>
              <a:t>v kmeňovej MŠ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b="1" dirty="0">
                <a:solidFill>
                  <a:srgbClr val="002060"/>
                </a:solidFill>
              </a:rPr>
              <a:t>prílohou žiadosti je písomný súhlas </a:t>
            </a:r>
            <a:r>
              <a:rPr lang="sk-SK" sz="2800" b="1" dirty="0">
                <a:solidFill>
                  <a:srgbClr val="C00000"/>
                </a:solidFill>
              </a:rPr>
              <a:t>pediatra </a:t>
            </a:r>
            <a:r>
              <a:rPr lang="sk-SK" sz="2800" dirty="0">
                <a:solidFill>
                  <a:srgbClr val="C00000"/>
                </a:solidFill>
              </a:rPr>
              <a:t>vydaný na základe vyjadrenia lekára so špecializáciou v inom špecializačnom odbore ako všeobecné lekárstvo alebo pediatria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rgbClr val="C00000"/>
                </a:solidFill>
                <a:highlight>
                  <a:srgbClr val="FFFF00"/>
                </a:highlight>
              </a:rPr>
              <a:t>ak účasť na vzdelávaní v škole neumožňuje </a:t>
            </a:r>
            <a:r>
              <a:rPr lang="sk-SK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duševné zdravie</a:t>
            </a:r>
            <a:r>
              <a:rPr lang="sk-SK" sz="2800" dirty="0">
                <a:solidFill>
                  <a:srgbClr val="C00000"/>
                </a:solidFill>
                <a:highlight>
                  <a:srgbClr val="FFFF00"/>
                </a:highlight>
              </a:rPr>
              <a:t>, prikladá sa aj </a:t>
            </a:r>
            <a:r>
              <a:rPr lang="sk-SK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odporúčanie ZPP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b="1" dirty="0">
                <a:solidFill>
                  <a:srgbClr val="002060"/>
                </a:solidFill>
              </a:rPr>
              <a:t>zabezpečuje</a:t>
            </a:r>
            <a:r>
              <a:rPr lang="sk-SK" sz="2800" dirty="0">
                <a:solidFill>
                  <a:srgbClr val="002060"/>
                </a:solidFill>
              </a:rPr>
              <a:t> kmeňová MŠ </a:t>
            </a:r>
            <a:r>
              <a:rPr lang="sk-SK" sz="2800" b="1" dirty="0">
                <a:solidFill>
                  <a:srgbClr val="002060"/>
                </a:solidFill>
              </a:rPr>
              <a:t>– v rozsahu najmenej </a:t>
            </a:r>
            <a:r>
              <a:rPr lang="sk-SK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štyri hodiny týždenne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b="1" dirty="0">
                <a:solidFill>
                  <a:srgbClr val="C00000"/>
                </a:solidFill>
              </a:rPr>
              <a:t>zrušenie IV rozhodnutím </a:t>
            </a:r>
            <a:r>
              <a:rPr lang="sk-SK" sz="2800" dirty="0">
                <a:solidFill>
                  <a:srgbClr val="002060"/>
                </a:solidFill>
              </a:rPr>
              <a:t>do 30 dní odo dňa doručenia žiadosti ZZ alebo ZZ  o zrušenie povolenia IV (k žiadosti ZZ alebo ZZ priloží písomný súhlas pediatra vydaný na základe vyjadrenia lekára so špecializáciou v inom špecializačnom odbore ako všeobecné lekárstvo alebo pediatria)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b="1" dirty="0">
                <a:solidFill>
                  <a:srgbClr val="002060"/>
                </a:solidFill>
              </a:rPr>
              <a:t>výdavky</a:t>
            </a:r>
            <a:r>
              <a:rPr lang="sk-SK" sz="2800" dirty="0">
                <a:solidFill>
                  <a:srgbClr val="002060"/>
                </a:solidFill>
              </a:rPr>
              <a:t> spojené s IV podľa odseku 2 písm. a) </a:t>
            </a:r>
            <a:r>
              <a:rPr lang="sk-SK" sz="2800" b="1" dirty="0">
                <a:solidFill>
                  <a:srgbClr val="002060"/>
                </a:solidFill>
              </a:rPr>
              <a:t>znáša MŠ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69E465D-375D-4790-ACAA-D2C4730CF58C}"/>
              </a:ext>
            </a:extLst>
          </p:cNvPr>
          <p:cNvSpPr txBox="1"/>
          <p:nvPr/>
        </p:nvSpPr>
        <p:spPr>
          <a:xfrm>
            <a:off x="0" y="6461641"/>
            <a:ext cx="121920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C00000"/>
                </a:solidFill>
              </a:rPr>
              <a:t>Individuálne vzdelávanie, ktoré začalo dieťa podľa stavu účinného do 31. 12. 2025, sa do 31. 8. 2026 uskutočňuje podľa týchto predpisov</a:t>
            </a:r>
            <a:endParaRPr lang="sk-S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8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44886D65-EE8D-42BB-99D6-C16FC70059A7}"/>
              </a:ext>
            </a:extLst>
          </p:cNvPr>
          <p:cNvSpPr/>
          <p:nvPr/>
        </p:nvSpPr>
        <p:spPr bwMode="auto">
          <a:xfrm>
            <a:off x="0" y="1"/>
            <a:ext cx="12192000" cy="5505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Aft>
                <a:spcPct val="0"/>
              </a:spcAft>
              <a:defRPr/>
            </a:pPr>
            <a:endParaRPr lang="sk-SK" sz="2200" b="1" kern="0" dirty="0">
              <a:solidFill>
                <a:schemeClr val="bg1"/>
              </a:solidFill>
              <a:hlinkClick r:id="rId3"/>
            </a:endParaRPr>
          </a:p>
          <a:p>
            <a:pPr lvl="0" algn="ctr" fontAlgn="base">
              <a:spcAft>
                <a:spcPct val="0"/>
              </a:spcAft>
              <a:defRPr/>
            </a:pPr>
            <a:r>
              <a:rPr lang="sk-SK" sz="2200" b="1" kern="0" dirty="0">
                <a:solidFill>
                  <a:schemeClr val="bg1"/>
                </a:solidFill>
              </a:rPr>
              <a:t>Individuálne vzdelávanie podľa § 28b ods. 2 písm. b) = na žiadosť ZZ od 1. januára  2026</a:t>
            </a: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9C9B5B3F-C021-4460-BB69-585768599056}"/>
              </a:ext>
            </a:extLst>
          </p:cNvPr>
          <p:cNvSpPr/>
          <p:nvPr/>
        </p:nvSpPr>
        <p:spPr>
          <a:xfrm>
            <a:off x="109728" y="550507"/>
            <a:ext cx="11987784" cy="61346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2300" b="1" dirty="0">
                <a:solidFill>
                  <a:srgbClr val="C00000"/>
                </a:solidFill>
              </a:rPr>
              <a:t>Ide o dieťa, ktorého ZZ </a:t>
            </a:r>
            <a:r>
              <a:rPr lang="sk-SK" sz="2300" dirty="0">
                <a:solidFill>
                  <a:srgbClr val="C00000"/>
                </a:solidFill>
              </a:rPr>
              <a:t>alebo ZZ </a:t>
            </a:r>
            <a:r>
              <a:rPr lang="sk-SK" sz="2300" b="1" dirty="0">
                <a:solidFill>
                  <a:srgbClr val="C00000"/>
                </a:solidFill>
              </a:rPr>
              <a:t>o to požiadal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sk-SK" sz="2300" b="1" dirty="0">
                <a:solidFill>
                  <a:srgbClr val="C00000"/>
                </a:solidFill>
              </a:rPr>
              <a:t>možno povoliť, len ak ZZ </a:t>
            </a:r>
            <a:r>
              <a:rPr lang="sk-SK" sz="2300" dirty="0">
                <a:solidFill>
                  <a:srgbClr val="C00000"/>
                </a:solidFill>
              </a:rPr>
              <a:t>má najmenej úplné stredné všeobecné vzdelanie alebo ÚSOV</a:t>
            </a:r>
            <a:endParaRPr lang="sk-SK" sz="23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sk-SK" sz="2300" dirty="0">
                <a:solidFill>
                  <a:srgbClr val="C00000"/>
                </a:solidFill>
              </a:rPr>
              <a:t>kmeňová MŠ v spolupráci so ZZ </a:t>
            </a:r>
            <a:r>
              <a:rPr lang="sk-SK" sz="2300" b="1" dirty="0">
                <a:solidFill>
                  <a:srgbClr val="C00000"/>
                </a:solidFill>
                <a:highlight>
                  <a:srgbClr val="FFFF00"/>
                </a:highlight>
              </a:rPr>
              <a:t>určí obsah IV dieťaťa bezodkladne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sk-SK" sz="2300" dirty="0">
                <a:solidFill>
                  <a:srgbClr val="C00000"/>
                </a:solidFill>
              </a:rPr>
              <a:t>kmeňová MŠ </a:t>
            </a:r>
            <a:r>
              <a:rPr lang="sk-SK" sz="2300" b="1" dirty="0">
                <a:solidFill>
                  <a:srgbClr val="C00000"/>
                </a:solidFill>
                <a:highlight>
                  <a:srgbClr val="FFFF00"/>
                </a:highlight>
              </a:rPr>
              <a:t>v priebehu mesiaca február </a:t>
            </a:r>
            <a:r>
              <a:rPr lang="sk-SK" sz="2300" dirty="0">
                <a:solidFill>
                  <a:srgbClr val="C00000"/>
                </a:solidFill>
              </a:rPr>
              <a:t>posúdi rozvoj vedomostí, zručností a kompetencií dieťaťa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sk-SK" sz="2300" b="1" dirty="0">
                <a:solidFill>
                  <a:srgbClr val="C00000"/>
                </a:solidFill>
              </a:rPr>
              <a:t>ZZ má právo </a:t>
            </a:r>
            <a:r>
              <a:rPr lang="sk-SK" sz="2300" dirty="0">
                <a:solidFill>
                  <a:srgbClr val="C00000"/>
                </a:solidFill>
              </a:rPr>
              <a:t>byť prítomný pri posúdení...</a:t>
            </a:r>
            <a:endParaRPr lang="sk-SK" sz="23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k-SK" sz="2300" b="1" dirty="0">
                <a:solidFill>
                  <a:srgbClr val="C00000"/>
                </a:solidFill>
              </a:rPr>
              <a:t>ak PZ pri posúdení ...</a:t>
            </a:r>
            <a:r>
              <a:rPr lang="sk-SK" sz="2300" dirty="0">
                <a:solidFill>
                  <a:srgbClr val="C00000"/>
                </a:solidFill>
              </a:rPr>
              <a:t>, </a:t>
            </a:r>
            <a:r>
              <a:rPr lang="sk-SK" sz="2300" b="1" dirty="0">
                <a:solidFill>
                  <a:srgbClr val="C00000"/>
                </a:solidFill>
              </a:rPr>
              <a:t>zistí dôvodné podozrenie na výskyt rizikového správania dieťaťa, ktoré môže ohroziť bezpečnosť a zdravie</a:t>
            </a:r>
            <a:r>
              <a:rPr lang="sk-SK" sz="2300" dirty="0">
                <a:solidFill>
                  <a:srgbClr val="C00000"/>
                </a:solidFill>
              </a:rPr>
              <a:t>, oznámi túto skutočnosť riaditeľovi školy, ktorý </a:t>
            </a:r>
            <a:r>
              <a:rPr lang="sk-SK" sz="2300" b="1" dirty="0">
                <a:solidFill>
                  <a:srgbClr val="C00000"/>
                </a:solidFill>
              </a:rPr>
              <a:t>navrhne ZZ vykonanie odbornej činnosti</a:t>
            </a:r>
            <a:r>
              <a:rPr lang="sk-SK" sz="2300" dirty="0">
                <a:solidFill>
                  <a:srgbClr val="C00000"/>
                </a:solidFill>
              </a:rPr>
              <a:t> v ZPP a </a:t>
            </a:r>
            <a:r>
              <a:rPr lang="sk-SK" sz="2300" b="1" dirty="0">
                <a:solidFill>
                  <a:srgbClr val="C00000"/>
                </a:solidFill>
              </a:rPr>
              <a:t>oznámi túto skutočnosť orgánu sociálnoprávnej ochrany detí a sociálnej kurately</a:t>
            </a:r>
            <a:r>
              <a:rPr lang="sk-SK" sz="2300" dirty="0">
                <a:solidFill>
                  <a:srgbClr val="C00000"/>
                </a:solidFill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k-SK" sz="2300" b="1" dirty="0">
                <a:solidFill>
                  <a:srgbClr val="002060"/>
                </a:solidFill>
              </a:rPr>
              <a:t>výdavky </a:t>
            </a:r>
            <a:r>
              <a:rPr lang="sk-SK" sz="2300" dirty="0">
                <a:solidFill>
                  <a:srgbClr val="002060"/>
                </a:solidFill>
              </a:rPr>
              <a:t>spojené s IV podľa odseku 2 písm. b) </a:t>
            </a:r>
            <a:r>
              <a:rPr lang="sk-SK" sz="2300" b="1" dirty="0">
                <a:solidFill>
                  <a:srgbClr val="002060"/>
                </a:solidFill>
              </a:rPr>
              <a:t>znáša ZZ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k-SK" sz="2300" b="1" dirty="0">
                <a:solidFill>
                  <a:srgbClr val="C00000"/>
                </a:solidFill>
              </a:rPr>
              <a:t>zrušenie IV </a:t>
            </a:r>
            <a:r>
              <a:rPr lang="sk-SK" sz="2300" b="1" dirty="0">
                <a:solidFill>
                  <a:srgbClr val="002060"/>
                </a:solidFill>
              </a:rPr>
              <a:t>– </a:t>
            </a:r>
            <a:r>
              <a:rPr lang="sk-SK" sz="2300" dirty="0">
                <a:solidFill>
                  <a:srgbClr val="002060"/>
                </a:solidFill>
              </a:rPr>
              <a:t>ak platí niektorý z dôvodov ustanovených v § 28b ods. 13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k-SK" sz="2300" b="1" dirty="0">
                <a:solidFill>
                  <a:srgbClr val="C00000"/>
                </a:solidFill>
              </a:rPr>
              <a:t>o zrušení povolenia IV </a:t>
            </a:r>
            <a:r>
              <a:rPr lang="sk-SK" sz="2300" dirty="0">
                <a:solidFill>
                  <a:srgbClr val="002060"/>
                </a:solidFill>
              </a:rPr>
              <a:t>riaditeľ rozhodne </a:t>
            </a:r>
            <a:r>
              <a:rPr lang="sk-SK" sz="2300" b="1" dirty="0">
                <a:solidFill>
                  <a:srgbClr val="C00000"/>
                </a:solidFill>
              </a:rPr>
              <a:t>do 30 dní od začatia konania </a:t>
            </a:r>
            <a:r>
              <a:rPr lang="sk-SK" sz="2300" dirty="0">
                <a:solidFill>
                  <a:srgbClr val="002060"/>
                </a:solidFill>
              </a:rPr>
              <a:t>a zároveň zaradí dieťa                   do príslušnej triedy kmeňovej MŠ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k-SK" sz="2300" b="1" dirty="0">
                <a:solidFill>
                  <a:srgbClr val="C00000"/>
                </a:solidFill>
              </a:rPr>
              <a:t>po zrušení IV </a:t>
            </a:r>
            <a:r>
              <a:rPr lang="sk-SK" sz="2300" dirty="0">
                <a:solidFill>
                  <a:srgbClr val="002060"/>
                </a:solidFill>
              </a:rPr>
              <a:t>podľa </a:t>
            </a:r>
            <a:r>
              <a:rPr lang="sk-SK" sz="2300" dirty="0">
                <a:solidFill>
                  <a:srgbClr val="C00000"/>
                </a:solidFill>
              </a:rPr>
              <a:t>ods. 13 písm. c) až e) </a:t>
            </a:r>
            <a:r>
              <a:rPr lang="sk-SK" sz="2300" dirty="0">
                <a:solidFill>
                  <a:srgbClr val="002060"/>
                </a:solidFill>
              </a:rPr>
              <a:t>dieťa </a:t>
            </a:r>
            <a:r>
              <a:rPr lang="sk-SK" sz="2300" b="1" dirty="0">
                <a:solidFill>
                  <a:srgbClr val="002060"/>
                </a:solidFill>
                <a:highlight>
                  <a:srgbClr val="FFFF00"/>
                </a:highlight>
              </a:rPr>
              <a:t>nemožno opätovne individuálne vzdelávať podľa odseku 2 písm. b)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696AD3F-B9A0-4AED-B0CF-B56E9DB30A7D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C00000"/>
                </a:solidFill>
              </a:rPr>
              <a:t>Individuálne vzdelávanie, ktoré začalo dieťa podľa stavu účinného do 31. 12. 2025, sa do 31. 8. 2026 uskutočňuje podľa týchto predpisov</a:t>
            </a:r>
            <a:endParaRPr lang="sk-S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2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20">
            <a:extLst>
              <a:ext uri="{FF2B5EF4-FFF2-40B4-BE49-F238E27FC236}">
                <a16:creationId xmlns:a16="http://schemas.microsoft.com/office/drawing/2014/main" id="{9737CCA0-6BFF-A56D-F3D9-255A0D02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1" y="72266"/>
            <a:ext cx="5291666" cy="3095624"/>
          </a:xfrm>
          <a:prstGeom prst="rect">
            <a:avLst/>
          </a:prstGeom>
        </p:spPr>
      </p:pic>
      <p:pic>
        <p:nvPicPr>
          <p:cNvPr id="17" name="Zástupný objekt pre obsah 16">
            <a:extLst>
              <a:ext uri="{FF2B5EF4-FFF2-40B4-BE49-F238E27FC236}">
                <a16:creationId xmlns:a16="http://schemas.microsoft.com/office/drawing/2014/main" id="{ABCBF82D-40F5-2EB6-D70A-E406186D0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4226" y="2965175"/>
            <a:ext cx="8652426" cy="3604590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5A55FE0-7231-0E4E-ADBB-341CEDD1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7C5654B-E563-43B8-88FB-FBBA5722E3F9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32A471-F172-4881-897F-2127D9A2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2513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Prijímanie dieťaťa prestupom (§ 28d ŠZ)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A2D87E9-8E15-4E8F-961A-DE250007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8302" y="658367"/>
            <a:ext cx="3987236" cy="2272195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177800" indent="-177800" algn="just">
              <a:buFont typeface="Wingdings" panose="05000000000000000000" pitchFamily="2" charset="2"/>
              <a:buChar char="§"/>
            </a:pPr>
            <a:r>
              <a:rPr lang="sk-SK" sz="1800" b="1" dirty="0">
                <a:solidFill>
                  <a:srgbClr val="002060"/>
                </a:solidFill>
              </a:rPr>
              <a:t>Prijatie prestupom je možnosť pre všetky deti, bez ohľadu na ich vek       a čas</a:t>
            </a:r>
          </a:p>
          <a:p>
            <a:pPr marL="177800" indent="-177800" algn="just"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uplatňuje sa len ak ide o MŠ alebo ŠMŠ zapísanú v sieti Š a ŠZ (t. j. len       v rámci SR)</a:t>
            </a:r>
          </a:p>
          <a:p>
            <a:pPr marL="177800" indent="-177800" algn="just"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neuplatňuje sa ak ide o </a:t>
            </a:r>
            <a:r>
              <a:rPr lang="sk-SK" sz="1800" b="1" dirty="0">
                <a:solidFill>
                  <a:srgbClr val="002060"/>
                </a:solidFill>
              </a:rPr>
              <a:t>zariadenie predprimárneho vzdelávania</a:t>
            </a:r>
          </a:p>
          <a:p>
            <a:pPr marL="0" indent="0" algn="just">
              <a:buNone/>
            </a:pPr>
            <a:endParaRPr lang="sk-SK" dirty="0">
              <a:solidFill>
                <a:srgbClr val="002060"/>
              </a:solidFill>
            </a:endParaRPr>
          </a:p>
        </p:txBody>
      </p:sp>
      <p:graphicFrame>
        <p:nvGraphicFramePr>
          <p:cNvPr id="4" name="Zástupný objekt pre obsah 4">
            <a:extLst>
              <a:ext uri="{FF2B5EF4-FFF2-40B4-BE49-F238E27FC236}">
                <a16:creationId xmlns:a16="http://schemas.microsoft.com/office/drawing/2014/main" id="{B06A4554-2208-4881-8990-19C6C0585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820307"/>
              </p:ext>
            </p:extLst>
          </p:nvPr>
        </p:nvGraphicFramePr>
        <p:xfrm>
          <a:off x="0" y="522513"/>
          <a:ext cx="8021170" cy="633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Šípka: nadol 7">
            <a:extLst>
              <a:ext uri="{FF2B5EF4-FFF2-40B4-BE49-F238E27FC236}">
                <a16:creationId xmlns:a16="http://schemas.microsoft.com/office/drawing/2014/main" id="{CF1546C5-7B73-483C-B798-2C9A421805FA}"/>
              </a:ext>
            </a:extLst>
          </p:cNvPr>
          <p:cNvSpPr/>
          <p:nvPr/>
        </p:nvSpPr>
        <p:spPr>
          <a:xfrm>
            <a:off x="6354146" y="3206618"/>
            <a:ext cx="298581" cy="814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doľava 8">
            <a:extLst>
              <a:ext uri="{FF2B5EF4-FFF2-40B4-BE49-F238E27FC236}">
                <a16:creationId xmlns:a16="http://schemas.microsoft.com/office/drawing/2014/main" id="{F2ECD79B-3CB8-4BB1-B4A3-E91EC794BB02}"/>
              </a:ext>
            </a:extLst>
          </p:cNvPr>
          <p:cNvSpPr/>
          <p:nvPr/>
        </p:nvSpPr>
        <p:spPr>
          <a:xfrm>
            <a:off x="3480318" y="4599992"/>
            <a:ext cx="1045029" cy="307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nahor 9">
            <a:extLst>
              <a:ext uri="{FF2B5EF4-FFF2-40B4-BE49-F238E27FC236}">
                <a16:creationId xmlns:a16="http://schemas.microsoft.com/office/drawing/2014/main" id="{EEEEFA62-5F31-44FA-BDD6-6038CC28C93E}"/>
              </a:ext>
            </a:extLst>
          </p:cNvPr>
          <p:cNvSpPr/>
          <p:nvPr/>
        </p:nvSpPr>
        <p:spPr>
          <a:xfrm>
            <a:off x="1884735" y="3307702"/>
            <a:ext cx="298581" cy="933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31CDC2CA-B4F0-4DB5-8BAB-EE436F9E89BC}"/>
              </a:ext>
            </a:extLst>
          </p:cNvPr>
          <p:cNvCxnSpPr>
            <a:cxnSpLocks/>
          </p:cNvCxnSpPr>
          <p:nvPr/>
        </p:nvCxnSpPr>
        <p:spPr>
          <a:xfrm flipV="1">
            <a:off x="4146532" y="2930563"/>
            <a:ext cx="572324" cy="4525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ĺžnik 15">
            <a:extLst>
              <a:ext uri="{FF2B5EF4-FFF2-40B4-BE49-F238E27FC236}">
                <a16:creationId xmlns:a16="http://schemas.microsoft.com/office/drawing/2014/main" id="{600ECF8A-4EB0-4C1F-986C-311316F96068}"/>
              </a:ext>
            </a:extLst>
          </p:cNvPr>
          <p:cNvSpPr/>
          <p:nvPr/>
        </p:nvSpPr>
        <p:spPr>
          <a:xfrm>
            <a:off x="8108302" y="3015076"/>
            <a:ext cx="3987236" cy="378565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k-SK" sz="1600" b="1" dirty="0">
                <a:solidFill>
                  <a:srgbClr val="002060"/>
                </a:solidFill>
              </a:rPr>
              <a:t>Ak ide o dieťa</a:t>
            </a:r>
            <a:r>
              <a:rPr lang="sk-SK" sz="1600" dirty="0">
                <a:solidFill>
                  <a:srgbClr val="002060"/>
                </a:solidFill>
              </a:rPr>
              <a:t>,  ktorému sa poskytuje starostlivosť v </a:t>
            </a:r>
            <a:r>
              <a:rPr lang="sk-SK" sz="1600" b="1" dirty="0">
                <a:solidFill>
                  <a:srgbClr val="002060"/>
                </a:solidFill>
              </a:rPr>
              <a:t>CDR</a:t>
            </a:r>
            <a:r>
              <a:rPr lang="sk-SK" sz="1600" dirty="0">
                <a:solidFill>
                  <a:srgbClr val="002060"/>
                </a:solidFill>
              </a:rPr>
              <a:t> pobytovou formou na základe rozhodnutia súdu, MŠ, do ktorej má byť prijaté dieťa prestupom, určí RÚŠS na základe žiadosti zástupcu zariadenia; RÚŠS určenú MŠ oznámi zástupcovi zariadenia bezodkladne. RÚŠS určí MŠ, ktorá: je najbližšie alebo má najlepšiu dostupnosť hromadnou dopravou k organizačnej súčasti CDR, v ktorej sa dieťaťu poskytuje starostlivosť. RÚŠS určenie MŠ vopred prerokuje s riaditeľom tejto MŠ a jej zriaďovateľom. Žiadosť o prijatie prestupom následne podá zástupca zariadenia MŠ určenej príslušným RÚŠS.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AA7C4C2A-4897-50B5-1B25-6096BCC47590}"/>
              </a:ext>
            </a:extLst>
          </p:cNvPr>
          <p:cNvSpPr/>
          <p:nvPr/>
        </p:nvSpPr>
        <p:spPr>
          <a:xfrm>
            <a:off x="4002832" y="5972178"/>
            <a:ext cx="3740168" cy="7196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rgbClr val="C00000"/>
              </a:solidFill>
            </a:endParaRPr>
          </a:p>
          <a:p>
            <a:pPr algn="ctr"/>
            <a:r>
              <a:rPr lang="sk-SK" sz="1600" dirty="0">
                <a:solidFill>
                  <a:srgbClr val="C00000"/>
                </a:solidFill>
              </a:rPr>
              <a:t>V rozhodnutí o prijatí prestupom môže byť určený adaptačný alebo diagnostický pobyt</a:t>
            </a:r>
          </a:p>
          <a:p>
            <a:pPr algn="ctr"/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6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123C-10C9-3F90-8483-1523C61F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66278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chemeClr val="bg1"/>
                </a:solidFill>
                <a:latin typeface="+mn-lt"/>
              </a:rPr>
              <a:t>Dieťa v dvoch materských školách: 2 prípady = 2 riešenia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E843E4-7EE1-572F-1FB2-FE33AAD52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277" y="842541"/>
            <a:ext cx="5398087" cy="587893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C00000"/>
                </a:solidFill>
              </a:rPr>
              <a:t>Bez ohľadu na vek a len v SR (§ 28 ods. 14 školského zákona)</a:t>
            </a:r>
          </a:p>
          <a:p>
            <a:pPr marL="0" indent="0" algn="just">
              <a:buNone/>
            </a:pPr>
            <a:r>
              <a:rPr lang="sk-SK" i="1" dirty="0">
                <a:solidFill>
                  <a:srgbClr val="002060"/>
                </a:solidFill>
              </a:rPr>
              <a:t>Ak dieťa plní predprimárne vzdelávanie </a:t>
            </a:r>
            <a:r>
              <a:rPr lang="sk-SK" b="1" i="1" dirty="0">
                <a:solidFill>
                  <a:srgbClr val="002060"/>
                </a:solidFill>
              </a:rPr>
              <a:t>v dvoch materských školách striedavo</a:t>
            </a:r>
            <a:r>
              <a:rPr lang="sk-SK" i="1" dirty="0">
                <a:solidFill>
                  <a:srgbClr val="002060"/>
                </a:solidFill>
              </a:rPr>
              <a:t>, </a:t>
            </a:r>
            <a:r>
              <a:rPr lang="sk-SK" b="1" i="1" dirty="0">
                <a:solidFill>
                  <a:srgbClr val="002060"/>
                </a:solidFill>
              </a:rPr>
              <a:t>osvedčenie</a:t>
            </a:r>
            <a:r>
              <a:rPr lang="sk-SK" i="1" dirty="0">
                <a:solidFill>
                  <a:srgbClr val="002060"/>
                </a:solidFill>
              </a:rPr>
              <a:t> o získaní predprimárneho vzdelania </a:t>
            </a:r>
            <a:r>
              <a:rPr lang="sk-SK" b="1" i="1" dirty="0">
                <a:solidFill>
                  <a:srgbClr val="002060"/>
                </a:solidFill>
              </a:rPr>
              <a:t>vydáva materská škola, do ktorej bolo prijaté skôr, ak nebolo rozhodnutím súdu určené inak, alebo ak sa riaditelia materských škôl nedohodli inak</a:t>
            </a:r>
            <a:r>
              <a:rPr lang="sk-SK" i="1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k-SK" dirty="0">
                <a:solidFill>
                  <a:srgbClr val="002060"/>
                </a:solidFill>
              </a:rPr>
              <a:t>Na účely financovania v SR</a:t>
            </a:r>
            <a:r>
              <a:rPr lang="sk-SK" dirty="0"/>
              <a:t>: </a:t>
            </a:r>
            <a:r>
              <a:rPr lang="sk-SK" dirty="0">
                <a:hlinkClick r:id="rId2"/>
              </a:rPr>
              <a:t>https://crinfo.iedu.sk/vykazy/documents/MetodickePokyny/03_Evidencia%20dietata_ziaka_striedava%20starostlivost.pdf</a:t>
            </a:r>
            <a:r>
              <a:rPr lang="sk-SK" dirty="0"/>
              <a:t> 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719C4A1-8C7C-C085-A277-D28019439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2941" y="842541"/>
            <a:ext cx="6381536" cy="587893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C00000"/>
                </a:solidFill>
              </a:rPr>
              <a:t>Len dieťa plniace PPV alebo pokračujúce v plnení PPV (§ 28 ods. 15 školského zákona)</a:t>
            </a:r>
          </a:p>
          <a:p>
            <a:pPr marL="0" indent="0" algn="just">
              <a:buNone/>
            </a:pPr>
            <a:r>
              <a:rPr lang="sk-SK" i="1" dirty="0">
                <a:solidFill>
                  <a:srgbClr val="002060"/>
                </a:solidFill>
              </a:rPr>
              <a:t>Ak bolo dieťa, </a:t>
            </a:r>
            <a:r>
              <a:rPr lang="sk-SK" b="1" i="1" dirty="0">
                <a:solidFill>
                  <a:srgbClr val="002060"/>
                </a:solidFill>
              </a:rPr>
              <a:t>ktoré plní PPV</a:t>
            </a:r>
            <a:r>
              <a:rPr lang="sk-SK" i="1" dirty="0">
                <a:solidFill>
                  <a:srgbClr val="002060"/>
                </a:solidFill>
              </a:rPr>
              <a:t>, </a:t>
            </a:r>
            <a:r>
              <a:rPr lang="sk-SK" b="1" i="1" dirty="0">
                <a:solidFill>
                  <a:srgbClr val="002060"/>
                </a:solidFill>
              </a:rPr>
              <a:t>rozhodnutím súdu zverené do striedavej osobnej starostlivosti oboch rodičov </a:t>
            </a:r>
            <a:r>
              <a:rPr lang="sk-SK" i="1" dirty="0">
                <a:solidFill>
                  <a:srgbClr val="002060"/>
                </a:solidFill>
              </a:rPr>
              <a:t>v </a:t>
            </a:r>
            <a:r>
              <a:rPr lang="sk-SK" b="1" i="1" dirty="0">
                <a:solidFill>
                  <a:srgbClr val="002060"/>
                </a:solidFill>
              </a:rPr>
              <a:t>SR </a:t>
            </a:r>
            <a:r>
              <a:rPr lang="sk-SK" i="1" dirty="0">
                <a:solidFill>
                  <a:srgbClr val="002060"/>
                </a:solidFill>
              </a:rPr>
              <a:t>a </a:t>
            </a:r>
            <a:r>
              <a:rPr lang="sk-SK" b="1" i="1" dirty="0">
                <a:solidFill>
                  <a:srgbClr val="002060"/>
                </a:solidFill>
              </a:rPr>
              <a:t>v zahraničí </a:t>
            </a:r>
            <a:r>
              <a:rPr lang="sk-SK" i="1" dirty="0">
                <a:solidFill>
                  <a:srgbClr val="002060"/>
                </a:solidFill>
              </a:rPr>
              <a:t>a </a:t>
            </a:r>
            <a:r>
              <a:rPr lang="sk-SK" b="1" i="1" dirty="0">
                <a:solidFill>
                  <a:srgbClr val="002060"/>
                </a:solidFill>
              </a:rPr>
              <a:t>plní povinné predprimárne vzdelávanie</a:t>
            </a:r>
            <a:r>
              <a:rPr lang="sk-SK" i="1" dirty="0">
                <a:solidFill>
                  <a:srgbClr val="002060"/>
                </a:solidFill>
              </a:rPr>
              <a:t> </a:t>
            </a:r>
            <a:r>
              <a:rPr lang="sk-SK" b="1" i="1" dirty="0">
                <a:solidFill>
                  <a:srgbClr val="002060"/>
                </a:solidFill>
              </a:rPr>
              <a:t>striedavo</a:t>
            </a:r>
            <a:r>
              <a:rPr lang="sk-SK" i="1" dirty="0">
                <a:solidFill>
                  <a:srgbClr val="002060"/>
                </a:solidFill>
              </a:rPr>
              <a:t> v škole </a:t>
            </a:r>
            <a:r>
              <a:rPr lang="sk-SK" b="1" i="1" dirty="0">
                <a:solidFill>
                  <a:srgbClr val="002060"/>
                </a:solidFill>
              </a:rPr>
              <a:t>v SR </a:t>
            </a:r>
            <a:r>
              <a:rPr lang="sk-SK" i="1" dirty="0">
                <a:solidFill>
                  <a:srgbClr val="002060"/>
                </a:solidFill>
              </a:rPr>
              <a:t>a v škole </a:t>
            </a:r>
            <a:r>
              <a:rPr lang="sk-SK" b="1" i="1" dirty="0">
                <a:solidFill>
                  <a:srgbClr val="002060"/>
                </a:solidFill>
              </a:rPr>
              <a:t>v zahraničí</a:t>
            </a:r>
            <a:r>
              <a:rPr lang="sk-SK" i="1" dirty="0">
                <a:solidFill>
                  <a:srgbClr val="002060"/>
                </a:solidFill>
              </a:rPr>
              <a:t>, </a:t>
            </a:r>
            <a:r>
              <a:rPr lang="sk-SK" b="1" i="1" dirty="0">
                <a:solidFill>
                  <a:srgbClr val="002060"/>
                </a:solidFill>
              </a:rPr>
              <a:t>čas dochádzky </a:t>
            </a:r>
            <a:r>
              <a:rPr lang="sk-SK" i="1" dirty="0">
                <a:solidFill>
                  <a:srgbClr val="002060"/>
                </a:solidFill>
              </a:rPr>
              <a:t>do školy v zahraničí </a:t>
            </a:r>
            <a:r>
              <a:rPr lang="sk-SK" b="1" i="1" dirty="0">
                <a:solidFill>
                  <a:srgbClr val="002060"/>
                </a:solidFill>
              </a:rPr>
              <a:t>škola v SR neeviduje ako neprítomnosť dieťaťa</a:t>
            </a:r>
            <a:r>
              <a:rPr lang="sk-SK" i="1" dirty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sk-SK" i="1" dirty="0">
                <a:solidFill>
                  <a:srgbClr val="002060"/>
                </a:solidFill>
              </a:rPr>
              <a:t>Škola v SR </a:t>
            </a:r>
            <a:r>
              <a:rPr lang="sk-SK" b="1" i="1" dirty="0">
                <a:solidFill>
                  <a:srgbClr val="002060"/>
                </a:solidFill>
              </a:rPr>
              <a:t>vydáva dieťaťu osvedčenie o získaní predprimárneho vzdelania samostatne</a:t>
            </a:r>
            <a:r>
              <a:rPr lang="sk-SK" i="1" dirty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sk-SK" b="1" i="1" dirty="0">
                <a:solidFill>
                  <a:srgbClr val="002060"/>
                </a:solidFill>
              </a:rPr>
              <a:t>Zákonný zástupca </a:t>
            </a:r>
            <a:r>
              <a:rPr lang="sk-SK" i="1" dirty="0">
                <a:solidFill>
                  <a:srgbClr val="002060"/>
                </a:solidFill>
              </a:rPr>
              <a:t>predloží </a:t>
            </a:r>
            <a:r>
              <a:rPr lang="sk-SK" b="1" i="1" dirty="0">
                <a:solidFill>
                  <a:srgbClr val="002060"/>
                </a:solidFill>
              </a:rPr>
              <a:t>riaditeľovi školy v SR</a:t>
            </a:r>
            <a:r>
              <a:rPr lang="sk-SK" i="1" dirty="0">
                <a:solidFill>
                  <a:srgbClr val="002060"/>
                </a:solidFill>
              </a:rPr>
              <a:t> doklad s uvedením </a:t>
            </a:r>
            <a:r>
              <a:rPr lang="sk-SK" b="1" i="1" dirty="0">
                <a:solidFill>
                  <a:srgbClr val="002060"/>
                </a:solidFill>
              </a:rPr>
              <a:t>názvu a adresy školy, ktorý potvrdzuje, že dieťa navštevovalo príslušnú školu v zahraničí</a:t>
            </a:r>
            <a:r>
              <a:rPr lang="sk-SK" i="1" dirty="0">
                <a:solidFill>
                  <a:srgbClr val="002060"/>
                </a:solidFill>
              </a:rPr>
              <a:t>; doklad sa predkladá </a:t>
            </a:r>
            <a:r>
              <a:rPr lang="sk-SK" b="1" i="1" dirty="0">
                <a:solidFill>
                  <a:srgbClr val="002060"/>
                </a:solidFill>
              </a:rPr>
              <a:t>každé dva mesiace</a:t>
            </a:r>
            <a:r>
              <a:rPr lang="sk-SK" i="1" dirty="0">
                <a:solidFill>
                  <a:srgbClr val="002060"/>
                </a:solidFill>
              </a:rPr>
              <a:t>, alebo </a:t>
            </a:r>
            <a:r>
              <a:rPr lang="sk-SK" b="1" i="1" dirty="0">
                <a:solidFill>
                  <a:srgbClr val="002060"/>
                </a:solidFill>
              </a:rPr>
              <a:t>ak obdobie dochádzky do školy v zahraničí trvá podľa rozhodnutia súdu dlhšie ako dva mesiace, predkladá sa vždy po skončení tohto obdobia</a:t>
            </a:r>
            <a:r>
              <a:rPr lang="sk-SK" i="1" dirty="0">
                <a:solidFill>
                  <a:srgbClr val="002060"/>
                </a:solidFill>
              </a:rPr>
              <a:t>.</a:t>
            </a:r>
            <a:endParaRPr lang="sk-SK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580CCA0-1236-8C2F-9EDA-E50AFBB8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007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jekt pre obsah 10">
            <a:extLst>
              <a:ext uri="{FF2B5EF4-FFF2-40B4-BE49-F238E27FC236}">
                <a16:creationId xmlns:a16="http://schemas.microsoft.com/office/drawing/2014/main" id="{B91D0637-0C02-41ED-AA82-0D43DFA9CD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1224" y="800100"/>
          <a:ext cx="731789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A2D325E5-175D-49D3-A8C4-1A1640C7419E}"/>
              </a:ext>
            </a:extLst>
          </p:cNvPr>
          <p:cNvSpPr txBox="1"/>
          <p:nvPr/>
        </p:nvSpPr>
        <p:spPr>
          <a:xfrm>
            <a:off x="4965677" y="129936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>len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6074E7E-265F-474C-A325-06EF76FBFD80}"/>
              </a:ext>
            </a:extLst>
          </p:cNvPr>
          <p:cNvSpPr txBox="1"/>
          <p:nvPr/>
        </p:nvSpPr>
        <p:spPr>
          <a:xfrm>
            <a:off x="5556069" y="240022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>ak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74A503B-D80A-4294-BA3F-8652F79268DD}"/>
              </a:ext>
            </a:extLst>
          </p:cNvPr>
          <p:cNvSpPr txBox="1"/>
          <p:nvPr/>
        </p:nvSpPr>
        <p:spPr>
          <a:xfrm>
            <a:off x="5507116" y="347293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>nejde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7C9C09A-FD91-4C19-A97F-360064A188D3}"/>
              </a:ext>
            </a:extLst>
          </p:cNvPr>
          <p:cNvSpPr txBox="1"/>
          <p:nvPr/>
        </p:nvSpPr>
        <p:spPr>
          <a:xfrm>
            <a:off x="5559854" y="454564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17035F5-AFB8-4D0D-8004-4353A1676791}"/>
              </a:ext>
            </a:extLst>
          </p:cNvPr>
          <p:cNvSpPr txBox="1"/>
          <p:nvPr/>
        </p:nvSpPr>
        <p:spPr>
          <a:xfrm>
            <a:off x="4940486" y="5688568"/>
            <a:ext cx="56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>PPV</a:t>
            </a:r>
          </a:p>
        </p:txBody>
      </p:sp>
      <p:sp>
        <p:nvSpPr>
          <p:cNvPr id="12" name="Nadpis 4">
            <a:extLst>
              <a:ext uri="{FF2B5EF4-FFF2-40B4-BE49-F238E27FC236}">
                <a16:creationId xmlns:a16="http://schemas.microsoft.com/office/drawing/2014/main" id="{4A6A9D31-8727-45B9-AEB1-ACFCB4C8C6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>
                <a:solidFill>
                  <a:schemeClr val="bg1"/>
                </a:solidFill>
              </a:rPr>
              <a:t>Zanechanie vzdelávania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4698D58A-0DC2-4C1F-8CE6-FF51E5892BC6}"/>
              </a:ext>
            </a:extLst>
          </p:cNvPr>
          <p:cNvSpPr/>
          <p:nvPr/>
        </p:nvSpPr>
        <p:spPr>
          <a:xfrm>
            <a:off x="204137" y="759678"/>
            <a:ext cx="4302034" cy="575542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k-SK" sz="1600" b="1" dirty="0">
                <a:solidFill>
                  <a:srgbClr val="002060"/>
                </a:solidFill>
              </a:rPr>
              <a:t>§ 161r ods. 2 školského zákona</a:t>
            </a:r>
          </a:p>
          <a:p>
            <a:pPr algn="just"/>
            <a:r>
              <a:rPr lang="sk-SK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Ak odídenec</a:t>
            </a:r>
            <a:r>
              <a:rPr lang="sk-SK" sz="1600" dirty="0">
                <a:solidFill>
                  <a:srgbClr val="002060"/>
                </a:solidFill>
              </a:rPr>
              <a:t>, ktorý je štátnym občanom Ukrajiny, </a:t>
            </a:r>
            <a:r>
              <a:rPr lang="sk-SK" sz="1600" b="1" dirty="0">
                <a:solidFill>
                  <a:srgbClr val="002060"/>
                </a:solidFill>
              </a:rPr>
              <a:t>chce zanechať vzdelávanie z dôvodu trvalého opustenia Slovenskej republiky</a:t>
            </a:r>
            <a:r>
              <a:rPr lang="sk-SK" sz="1600" dirty="0">
                <a:solidFill>
                  <a:srgbClr val="002060"/>
                </a:solidFill>
              </a:rPr>
              <a:t>, oznámi to písomne riaditeľovi školy; ak ide o neplnoletého odídenca, písomné oznámenie podáva jeho zákonný zástupca. </a:t>
            </a:r>
            <a:r>
              <a:rPr lang="sk-SK" sz="1600" b="1" dirty="0">
                <a:solidFill>
                  <a:srgbClr val="002060"/>
                </a:solidFill>
              </a:rPr>
              <a:t>Túto zmenu nahlási riaditeľ školy do centrálneho registra</a:t>
            </a:r>
            <a:r>
              <a:rPr lang="sk-SK" sz="1600" dirty="0">
                <a:solidFill>
                  <a:srgbClr val="002060"/>
                </a:solidFill>
              </a:rPr>
              <a:t>. </a:t>
            </a:r>
            <a:r>
              <a:rPr lang="sk-SK" sz="1600" b="1" dirty="0">
                <a:solidFill>
                  <a:srgbClr val="002060"/>
                </a:solidFill>
              </a:rPr>
              <a:t>Odídenec prestáva byť dieťaťom materskej školy</a:t>
            </a:r>
            <a:r>
              <a:rPr lang="sk-SK" sz="1600" dirty="0">
                <a:solidFill>
                  <a:srgbClr val="002060"/>
                </a:solidFill>
              </a:rPr>
              <a:t>, žiakom základnej školy alebo žiakom strednej školy </a:t>
            </a:r>
            <a:r>
              <a:rPr lang="sk-SK" sz="1600" b="1" dirty="0">
                <a:solidFill>
                  <a:srgbClr val="002060"/>
                </a:solidFill>
              </a:rPr>
              <a:t>dňom, ktorý nasleduje po dni, keď riaditeľovi školy bolo doručené oznámenie o zanechaní vzdelávania, alebo dňom uvedeným v oznámení o zanechaní vzdelávania, najskôr však dňom, ktorý nasleduje po dni, keď bolo doručené</a:t>
            </a:r>
            <a:r>
              <a:rPr lang="sk-SK" sz="1600" dirty="0">
                <a:solidFill>
                  <a:srgbClr val="002060"/>
                </a:solidFill>
              </a:rPr>
              <a:t>. </a:t>
            </a:r>
            <a:r>
              <a:rPr lang="sk-SK" sz="1600" b="1" dirty="0">
                <a:solidFill>
                  <a:srgbClr val="002060"/>
                </a:solidFill>
              </a:rPr>
              <a:t>Ak</a:t>
            </a:r>
            <a:r>
              <a:rPr lang="sk-SK" sz="1600" dirty="0">
                <a:solidFill>
                  <a:srgbClr val="002060"/>
                </a:solidFill>
              </a:rPr>
              <a:t> plnoletý odídenec alebo zákonný zástupca neplnoletého odídenca </a:t>
            </a:r>
            <a:r>
              <a:rPr lang="sk-SK" sz="1600" b="1" dirty="0">
                <a:solidFill>
                  <a:srgbClr val="002060"/>
                </a:solidFill>
              </a:rPr>
              <a:t>neoznámi</a:t>
            </a:r>
            <a:r>
              <a:rPr lang="sk-SK" sz="1600" dirty="0">
                <a:solidFill>
                  <a:srgbClr val="002060"/>
                </a:solidFill>
              </a:rPr>
              <a:t> riaditeľovi školy zanechanie vzdelávania </a:t>
            </a:r>
            <a:r>
              <a:rPr lang="sk-SK" sz="1600" b="1" dirty="0">
                <a:solidFill>
                  <a:srgbClr val="002060"/>
                </a:solidFill>
              </a:rPr>
              <a:t>a neospravedlnene sa nezúčastňuje na výchovno-vzdelávacom procese, uplynutím 30. dňa od jeho poslednej účasti na výchovno-vzdelávacom procese prestáva byť dieťaťom materskej školy</a:t>
            </a:r>
            <a:r>
              <a:rPr lang="sk-SK" sz="1600" dirty="0">
                <a:solidFill>
                  <a:srgbClr val="002060"/>
                </a:solidFill>
              </a:rPr>
              <a:t>, žiakom základnej školy alebo žiakom strednej školy.</a:t>
            </a:r>
          </a:p>
        </p:txBody>
      </p:sp>
    </p:spTree>
    <p:extLst>
      <p:ext uri="{BB962C8B-B14F-4D97-AF65-F5344CB8AC3E}">
        <p14:creationId xmlns:p14="http://schemas.microsoft.com/office/powerpoint/2010/main" val="82026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0D5656-F117-4D8F-B04D-7D39BEB12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913076"/>
              </p:ext>
            </p:extLst>
          </p:nvPr>
        </p:nvGraphicFramePr>
        <p:xfrm>
          <a:off x="688771" y="740255"/>
          <a:ext cx="11140751" cy="566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F9CA9005-50D5-4047-B433-07987727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079"/>
            <a:ext cx="12192000" cy="570271"/>
          </a:xfrm>
          <a:solidFill>
            <a:schemeClr val="accent6">
              <a:lumMod val="75000"/>
            </a:schemeClr>
          </a:solidFill>
          <a:ln>
            <a:solidFill>
              <a:srgbClr val="0B237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423507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objekt pre obsah 10">
            <a:extLst>
              <a:ext uri="{FF2B5EF4-FFF2-40B4-BE49-F238E27FC236}">
                <a16:creationId xmlns:a16="http://schemas.microsoft.com/office/drawing/2014/main" id="{AB4DA118-8506-4C09-935C-58AA25460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29270"/>
              </p:ext>
            </p:extLst>
          </p:nvPr>
        </p:nvGraphicFramePr>
        <p:xfrm>
          <a:off x="1638300" y="681135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C365A808-8F3F-40B2-9E3A-7056F011DEB7}"/>
              </a:ext>
            </a:extLst>
          </p:cNvPr>
          <p:cNvSpPr txBox="1"/>
          <p:nvPr/>
        </p:nvSpPr>
        <p:spPr>
          <a:xfrm>
            <a:off x="1923083" y="117760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2060"/>
                </a:solidFill>
              </a:rPr>
              <a:t>len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5CFDAF6-55F9-4839-9229-DC8C1E5B7919}"/>
              </a:ext>
            </a:extLst>
          </p:cNvPr>
          <p:cNvSpPr txBox="1"/>
          <p:nvPr/>
        </p:nvSpPr>
        <p:spPr>
          <a:xfrm>
            <a:off x="2475348" y="2287825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2060"/>
                </a:solidFill>
              </a:rPr>
              <a:t>ak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A09A1A9-11C2-4623-870F-9A8270C03C81}"/>
              </a:ext>
            </a:extLst>
          </p:cNvPr>
          <p:cNvSpPr txBox="1"/>
          <p:nvPr/>
        </p:nvSpPr>
        <p:spPr>
          <a:xfrm>
            <a:off x="2475348" y="339494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2060"/>
                </a:solidFill>
              </a:rPr>
              <a:t>nejde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748BA2A-6394-434B-963B-7FAA2BDAD704}"/>
              </a:ext>
            </a:extLst>
          </p:cNvPr>
          <p:cNvSpPr txBox="1"/>
          <p:nvPr/>
        </p:nvSpPr>
        <p:spPr>
          <a:xfrm>
            <a:off x="2528086" y="45020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F317B9D-EDFB-44C6-A074-C5172E7FB5E2}"/>
              </a:ext>
            </a:extLst>
          </p:cNvPr>
          <p:cNvSpPr txBox="1"/>
          <p:nvPr/>
        </p:nvSpPr>
        <p:spPr>
          <a:xfrm>
            <a:off x="1836071" y="5615300"/>
            <a:ext cx="56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2060"/>
                </a:solidFill>
              </a:rPr>
              <a:t>PPV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EA46C09B-385A-4BB4-A199-4B93582A89F7}"/>
              </a:ext>
            </a:extLst>
          </p:cNvPr>
          <p:cNvSpPr/>
          <p:nvPr/>
        </p:nvSpPr>
        <p:spPr bwMode="auto">
          <a:xfrm>
            <a:off x="0" y="0"/>
            <a:ext cx="12192000" cy="6811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sk-SK" sz="4000" b="1" dirty="0">
                <a:solidFill>
                  <a:schemeClr val="bg1"/>
                </a:solidFill>
              </a:rPr>
              <a:t>Predčasné skončenie predprimárneho vzdelávania</a:t>
            </a:r>
            <a:endParaRPr kumimoji="0" lang="sk-SK" sz="40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44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B3E31-F4D2-4853-9DD4-62CC4BE0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42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/>
                </a:solidFill>
              </a:rPr>
              <a:t>Poskytnutie dokumentácie dieťaťa do ZŠ – na vyžiadanie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3B13F9-ABA5-47A7-B87B-82E1227A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251775"/>
            <a:ext cx="11476473" cy="4973314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sk-SK" sz="3200" b="1" dirty="0">
                <a:solidFill>
                  <a:srgbClr val="002060"/>
                </a:solidFill>
              </a:rPr>
              <a:t>Podľa § 59 ods. 14 školského zákona: </a:t>
            </a:r>
            <a:r>
              <a:rPr lang="sk-SK" sz="3200" i="1" dirty="0">
                <a:solidFill>
                  <a:srgbClr val="002060"/>
                </a:solidFill>
              </a:rPr>
              <a:t>(14) </a:t>
            </a:r>
            <a:r>
              <a:rPr lang="sk-SK" sz="3200" b="1" i="1" dirty="0">
                <a:solidFill>
                  <a:srgbClr val="002060"/>
                </a:solidFill>
              </a:rPr>
              <a:t>Riaditeľ základnej školy požiada</a:t>
            </a:r>
            <a:r>
              <a:rPr lang="sk-SK" sz="3200" i="1" dirty="0">
                <a:solidFill>
                  <a:srgbClr val="002060"/>
                </a:solidFill>
              </a:rPr>
              <a:t> do 15. septembra riaditeľa príslušnej materskej školy o poskytnutie </a:t>
            </a:r>
            <a:r>
              <a:rPr lang="sk-SK" sz="3200" b="1" i="1" dirty="0">
                <a:solidFill>
                  <a:srgbClr val="002060"/>
                </a:solidFill>
              </a:rPr>
              <a:t>kópie dokumentácie dieťaťa v rozsahu podľa § 28d ods. 3</a:t>
            </a:r>
            <a:r>
              <a:rPr lang="sk-SK" sz="3200" i="1" dirty="0">
                <a:solidFill>
                  <a:srgbClr val="002060"/>
                </a:solidFill>
              </a:rPr>
              <a:t>. Riaditeľ príslušnej materskej školy kópiu dokumentácie poskytne do 15 dní od doručenia žiadosti riaditeľa základnej školy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k-SK" sz="3200" dirty="0">
                <a:solidFill>
                  <a:srgbClr val="002060"/>
                </a:solidFill>
              </a:rPr>
              <a:t>pedagogickej dokumentácie (t. j. osobného spisu),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k-SK" sz="3200" dirty="0">
                <a:solidFill>
                  <a:srgbClr val="002060"/>
                </a:solidFill>
              </a:rPr>
              <a:t>ďalšej dokumentácie (záznamov z pedagogického diagnostikovania),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k-SK" sz="3200" dirty="0">
                <a:solidFill>
                  <a:srgbClr val="002060"/>
                </a:solidFill>
              </a:rPr>
              <a:t>podkladov k poskytovaniu podporných opatrení,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k-SK" sz="3200" dirty="0">
                <a:solidFill>
                  <a:srgbClr val="002060"/>
                </a:solidFill>
              </a:rPr>
              <a:t>informácií podľa § 144 ods. 7 písm. d) a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k-SK" sz="3200" dirty="0">
                <a:solidFill>
                  <a:srgbClr val="002060"/>
                </a:solidFill>
              </a:rPr>
              <a:t>dokladov od orgánu sociálnoprávnej ochrany detí a sociálnej kurately.</a:t>
            </a:r>
          </a:p>
          <a:p>
            <a:pPr marL="0" lvl="0" indent="0" algn="just">
              <a:buNone/>
            </a:pP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211C3A0-A1BA-4CB5-880D-99D61A5D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90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32A471-F172-4881-897F-2127D9A2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Ďalšie zmeny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A2D87E9-8E15-4E8F-961A-DE250007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9" y="757645"/>
            <a:ext cx="11991702" cy="6100355"/>
          </a:xfrm>
          <a:ln w="28575"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rgbClr val="002060"/>
                </a:solidFill>
              </a:rPr>
              <a:t>Podmienky sústreďovania detí do inej MŠ </a:t>
            </a:r>
            <a:r>
              <a:rPr lang="sk-SK" sz="2400" dirty="0">
                <a:solidFill>
                  <a:srgbClr val="002060"/>
                </a:solidFill>
              </a:rPr>
              <a:t>toho istého zriaďovateľa </a:t>
            </a:r>
            <a:r>
              <a:rPr lang="sk-SK" sz="2400" b="1" dirty="0">
                <a:solidFill>
                  <a:srgbClr val="002060"/>
                </a:solidFill>
              </a:rPr>
              <a:t>počas mesiacov júl               a august </a:t>
            </a:r>
            <a:r>
              <a:rPr lang="sk-SK" sz="2400" dirty="0">
                <a:solidFill>
                  <a:srgbClr val="002060"/>
                </a:solidFill>
                <a:hlinkClick r:id="rId2" action="ppaction://hlinkfile"/>
              </a:rPr>
              <a:t>(§ 150a ods. 1)</a:t>
            </a:r>
            <a:endParaRPr lang="sk-SK" sz="2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rgbClr val="002060"/>
                </a:solidFill>
              </a:rPr>
              <a:t>Možnosti dočasného obmedzenia alebo prerušenia prevádzky </a:t>
            </a:r>
            <a:r>
              <a:rPr lang="sk-SK" sz="2400" dirty="0">
                <a:solidFill>
                  <a:srgbClr val="002060"/>
                </a:solidFill>
              </a:rPr>
              <a:t>MŠ zriaďovateľom, RÚŠS aj ministerstvom školstva </a:t>
            </a:r>
            <a:r>
              <a:rPr lang="sk-SK" sz="2400" dirty="0">
                <a:solidFill>
                  <a:srgbClr val="002060"/>
                </a:solidFill>
                <a:hlinkClick r:id="rId3" action="ppaction://hlinkfile"/>
              </a:rPr>
              <a:t>(§ 150a ods. 2 - 4)</a:t>
            </a:r>
            <a:endParaRPr lang="sk-SK" sz="2400" dirty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rgbClr val="002060"/>
                </a:solidFill>
              </a:rPr>
              <a:t>Pravidlá používania komunikačného prostriedku </a:t>
            </a:r>
            <a:r>
              <a:rPr lang="sk-SK" sz="2400" b="1" dirty="0">
                <a:solidFill>
                  <a:srgbClr val="C00000"/>
                </a:solidFill>
              </a:rPr>
              <a:t>počas školského vyučovania </a:t>
            </a:r>
            <a:r>
              <a:rPr lang="sk-SK" sz="2400" b="1" dirty="0">
                <a:solidFill>
                  <a:srgbClr val="002060"/>
                </a:solidFill>
              </a:rPr>
              <a:t>môže upraviť MŠ</a:t>
            </a:r>
            <a:r>
              <a:rPr lang="sk-SK" sz="2400" dirty="0">
                <a:solidFill>
                  <a:srgbClr val="002060"/>
                </a:solidFill>
              </a:rPr>
              <a:t>, SŠ, ZUŠ alebo JŠ </a:t>
            </a:r>
            <a:r>
              <a:rPr lang="sk-SK" sz="2400" b="1" dirty="0">
                <a:solidFill>
                  <a:srgbClr val="C00000"/>
                </a:solidFill>
              </a:rPr>
              <a:t>v školskom poriadku</a:t>
            </a:r>
            <a:r>
              <a:rPr lang="sk-SK" sz="2400" dirty="0">
                <a:solidFill>
                  <a:srgbClr val="002060"/>
                </a:solidFill>
              </a:rPr>
              <a:t>. (§ 151a ods. 5)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2400" dirty="0">
                <a:solidFill>
                  <a:srgbClr val="002060"/>
                </a:solidFill>
              </a:rPr>
              <a:t>Každá MŠ, ZŠ a SŠ je </a:t>
            </a:r>
            <a:r>
              <a:rPr lang="sk-SK" sz="2400" b="1" dirty="0">
                <a:solidFill>
                  <a:srgbClr val="002060"/>
                </a:solidFill>
              </a:rPr>
              <a:t>povinná preukázateľne spolupracovať s najmenej jedným vybraným ZPP</a:t>
            </a:r>
            <a:r>
              <a:rPr lang="sk-SK" sz="2400" dirty="0">
                <a:solidFill>
                  <a:srgbClr val="002060"/>
                </a:solidFill>
              </a:rPr>
              <a:t>, ktoré vykonáva odbornú činnosť pre pedagogických zamestnancov a odborných zamestnancov podľa § 131 ods. 4 písm. j) a ods. 5 písm. i) = </a:t>
            </a:r>
            <a:r>
              <a:rPr lang="sk-SK" sz="2400" i="1" dirty="0">
                <a:solidFill>
                  <a:srgbClr val="C00000"/>
                </a:solidFill>
              </a:rPr>
              <a:t>metodickú činnosť a </a:t>
            </a:r>
            <a:r>
              <a:rPr lang="sk-SK" sz="2400" i="1" dirty="0" err="1">
                <a:solidFill>
                  <a:srgbClr val="C00000"/>
                </a:solidFill>
              </a:rPr>
              <a:t>supervíznu</a:t>
            </a:r>
            <a:r>
              <a:rPr lang="sk-SK" sz="2400" i="1" dirty="0">
                <a:solidFill>
                  <a:srgbClr val="C00000"/>
                </a:solidFill>
              </a:rPr>
              <a:t> činnosť pre školský podporný tím, pedagogických zamestnancov, odborných zamestnancov a zákonných zástupcov alebo zástupcov zariadenia. </a:t>
            </a:r>
            <a:r>
              <a:rPr lang="sk-SK" sz="2400" b="1" dirty="0">
                <a:solidFill>
                  <a:srgbClr val="002060"/>
                </a:solidFill>
              </a:rPr>
              <a:t>Ak sa škola nedohodne </a:t>
            </a:r>
            <a:r>
              <a:rPr lang="sk-SK" sz="2400" dirty="0">
                <a:solidFill>
                  <a:srgbClr val="002060"/>
                </a:solidFill>
              </a:rPr>
              <a:t>na spolupráci s najmenej jedným ZPP, orgán miestnej štátnej správy v školstve (t. j. </a:t>
            </a:r>
            <a:r>
              <a:rPr lang="sk-SK" sz="2400" b="1" dirty="0">
                <a:solidFill>
                  <a:srgbClr val="002060"/>
                </a:solidFill>
              </a:rPr>
              <a:t>RÚŠS) určí ním zriadené ZPP</a:t>
            </a:r>
            <a:r>
              <a:rPr lang="sk-SK" sz="2400" dirty="0">
                <a:solidFill>
                  <a:srgbClr val="002060"/>
                </a:solidFill>
              </a:rPr>
              <a:t>, ktoré bude tieto odborné činnosti pre školu vykonávať. (§ 132 ods. 3)</a:t>
            </a:r>
            <a:endParaRPr lang="sk-SK" sz="24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rgbClr val="002060"/>
                </a:solidFill>
              </a:rPr>
              <a:t>MŠ</a:t>
            </a:r>
            <a:r>
              <a:rPr lang="sk-SK" sz="2400" dirty="0">
                <a:solidFill>
                  <a:srgbClr val="002060"/>
                </a:solidFill>
              </a:rPr>
              <a:t>, bola do 31. marca 2026 </a:t>
            </a:r>
            <a:r>
              <a:rPr lang="sk-SK" sz="2400" b="1" dirty="0">
                <a:solidFill>
                  <a:srgbClr val="002060"/>
                </a:solidFill>
              </a:rPr>
              <a:t>preukázať RÚŠS spoluprácu so ZPP </a:t>
            </a:r>
            <a:r>
              <a:rPr lang="sk-SK" sz="2400" dirty="0">
                <a:solidFill>
                  <a:srgbClr val="002060"/>
                </a:solidFill>
              </a:rPr>
              <a:t>v oblasti odborných činností podpornej úrovne </a:t>
            </a:r>
            <a:r>
              <a:rPr lang="sk-SK" sz="2400" b="1" dirty="0">
                <a:solidFill>
                  <a:srgbClr val="002060"/>
                </a:solidFill>
              </a:rPr>
              <a:t>tretieho stupňa alebo štvrtého stupňa </a:t>
            </a:r>
            <a:r>
              <a:rPr lang="sk-SK" sz="2400" dirty="0">
                <a:solidFill>
                  <a:srgbClr val="002060"/>
                </a:solidFill>
              </a:rPr>
              <a:t>(§ 131 ods. 4 a 5) v rozsahu metodickej činnosti a </a:t>
            </a:r>
            <a:r>
              <a:rPr lang="sk-SK" sz="2400" dirty="0" err="1">
                <a:solidFill>
                  <a:srgbClr val="002060"/>
                </a:solidFill>
              </a:rPr>
              <a:t>supervíznej</a:t>
            </a:r>
            <a:r>
              <a:rPr lang="sk-SK" sz="2400" dirty="0">
                <a:solidFill>
                  <a:srgbClr val="002060"/>
                </a:solidFill>
              </a:rPr>
              <a:t> činnosti podľa predpisov účinných od 1. januára 2026         (§ 161y ods. 22)</a:t>
            </a:r>
          </a:p>
          <a:p>
            <a:pPr marL="0" indent="0" algn="just">
              <a:buNone/>
            </a:pPr>
            <a:endParaRPr lang="sk-SK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866FE2FA-AB89-4095-96C0-50DAC919DF54}"/>
              </a:ext>
            </a:extLst>
          </p:cNvPr>
          <p:cNvSpPr txBox="1"/>
          <p:nvPr/>
        </p:nvSpPr>
        <p:spPr>
          <a:xfrm>
            <a:off x="102748" y="2943861"/>
            <a:ext cx="223000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k-SK" b="1" dirty="0">
                <a:solidFill>
                  <a:srgbClr val="C00000"/>
                </a:solidFill>
              </a:rPr>
              <a:t>Dieťa dovŕši šesť rokov veku</a:t>
            </a:r>
          </a:p>
          <a:p>
            <a:pPr algn="ctr"/>
            <a:r>
              <a:rPr lang="sk-SK" b="1" dirty="0">
                <a:solidFill>
                  <a:srgbClr val="C00000"/>
                </a:solidFill>
              </a:rPr>
              <a:t>(musí absolvovať zápis do ZŠ)</a:t>
            </a:r>
            <a:endParaRPr lang="sk-SK" b="1" dirty="0"/>
          </a:p>
        </p:txBody>
      </p: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415BCEFC-EC17-4315-98F0-D01620DF763A}"/>
              </a:ext>
            </a:extLst>
          </p:cNvPr>
          <p:cNvCxnSpPr>
            <a:cxnSpLocks/>
          </p:cNvCxnSpPr>
          <p:nvPr/>
        </p:nvCxnSpPr>
        <p:spPr>
          <a:xfrm flipV="1">
            <a:off x="1828800" y="2066364"/>
            <a:ext cx="604333" cy="87749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E6A3E9AF-4280-4904-8F67-B53CEC30E192}"/>
              </a:ext>
            </a:extLst>
          </p:cNvPr>
          <p:cNvSpPr txBox="1"/>
          <p:nvPr/>
        </p:nvSpPr>
        <p:spPr>
          <a:xfrm>
            <a:off x="1188494" y="1420033"/>
            <a:ext cx="228851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dosiahne </a:t>
            </a:r>
          </a:p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školskú spôsobilosť</a:t>
            </a:r>
            <a:r>
              <a:rPr lang="sk-SK" dirty="0"/>
              <a:t> </a:t>
            </a:r>
          </a:p>
        </p:txBody>
      </p: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90F56BA7-40C3-42A9-B326-251C964AA37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477005" y="1670913"/>
            <a:ext cx="631344" cy="722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id="{9FA44040-A8D1-4170-8EA8-C9FC14FF145C}"/>
              </a:ext>
            </a:extLst>
          </p:cNvPr>
          <p:cNvSpPr txBox="1"/>
          <p:nvPr/>
        </p:nvSpPr>
        <p:spPr>
          <a:xfrm>
            <a:off x="9095362" y="1338256"/>
            <a:ext cx="289308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1. septembra nastupuje 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do 1. ročníka ZŠ</a:t>
            </a:r>
          </a:p>
          <a:p>
            <a:r>
              <a:rPr lang="sk-SK" dirty="0"/>
              <a:t> </a:t>
            </a:r>
          </a:p>
        </p:txBody>
      </p:sp>
      <p:cxnSp>
        <p:nvCxnSpPr>
          <p:cNvPr id="19" name="Rovná spojnica 18">
            <a:extLst>
              <a:ext uri="{FF2B5EF4-FFF2-40B4-BE49-F238E27FC236}">
                <a16:creationId xmlns:a16="http://schemas.microsoft.com/office/drawing/2014/main" id="{54BFE014-E43C-4441-ADDD-95DF9B23A7FC}"/>
              </a:ext>
            </a:extLst>
          </p:cNvPr>
          <p:cNvCxnSpPr>
            <a:cxnSpLocks/>
          </p:cNvCxnSpPr>
          <p:nvPr/>
        </p:nvCxnSpPr>
        <p:spPr>
          <a:xfrm>
            <a:off x="2332749" y="4003632"/>
            <a:ext cx="1193193" cy="464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>
            <a:extLst>
              <a:ext uri="{FF2B5EF4-FFF2-40B4-BE49-F238E27FC236}">
                <a16:creationId xmlns:a16="http://schemas.microsoft.com/office/drawing/2014/main" id="{86266D68-0ADC-4EE2-9574-01580F275BB1}"/>
              </a:ext>
            </a:extLst>
          </p:cNvPr>
          <p:cNvSpPr txBox="1"/>
          <p:nvPr/>
        </p:nvSpPr>
        <p:spPr>
          <a:xfrm>
            <a:off x="3528453" y="4342187"/>
            <a:ext cx="2286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nedosiahne školskú spôsobilosť</a:t>
            </a:r>
          </a:p>
          <a:p>
            <a:r>
              <a:rPr lang="sk-SK" dirty="0"/>
              <a:t> </a:t>
            </a:r>
          </a:p>
        </p:txBody>
      </p: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C83C2AE6-6A07-4BFD-8911-079348BFDA2A}"/>
              </a:ext>
            </a:extLst>
          </p:cNvPr>
          <p:cNvCxnSpPr>
            <a:cxnSpLocks/>
          </p:cNvCxnSpPr>
          <p:nvPr/>
        </p:nvCxnSpPr>
        <p:spPr>
          <a:xfrm flipV="1">
            <a:off x="3418639" y="5265517"/>
            <a:ext cx="1133906" cy="6069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E8D50B00-5883-427B-9C87-541C32439A98}"/>
              </a:ext>
            </a:extLst>
          </p:cNvPr>
          <p:cNvSpPr txBox="1"/>
          <p:nvPr/>
        </p:nvSpPr>
        <p:spPr>
          <a:xfrm>
            <a:off x="163985" y="5487451"/>
            <a:ext cx="32546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1. septembra  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pokračuje v plnení PPV v MŠ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2B0CDC12-037A-4EB6-9A1C-23703608E0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814453" y="4231532"/>
            <a:ext cx="2090824" cy="5723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>
            <a:extLst>
              <a:ext uri="{FF2B5EF4-FFF2-40B4-BE49-F238E27FC236}">
                <a16:creationId xmlns:a16="http://schemas.microsoft.com/office/drawing/2014/main" id="{EA34DEFD-D81E-4516-9C76-915CA1FFBAF9}"/>
              </a:ext>
            </a:extLst>
          </p:cNvPr>
          <p:cNvSpPr txBox="1"/>
          <p:nvPr/>
        </p:nvSpPr>
        <p:spPr>
          <a:xfrm>
            <a:off x="7905277" y="3434246"/>
            <a:ext cx="4083173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1. septembra  nastupuje 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do úvodného ročníka ZŠ, </a:t>
            </a:r>
            <a:r>
              <a:rPr lang="sk-SK" sz="1600" dirty="0">
                <a:solidFill>
                  <a:schemeClr val="accent1">
                    <a:lumMod val="50000"/>
                  </a:schemeClr>
                </a:solidFill>
              </a:rPr>
              <a:t>ak ho škola zriadi a ak ide o dieťa s NKS ľahkého stupňa/vývinové poruchy ľahkého stupňa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7" name="Rovná spojnica 36">
            <a:extLst>
              <a:ext uri="{FF2B5EF4-FFF2-40B4-BE49-F238E27FC236}">
                <a16:creationId xmlns:a16="http://schemas.microsoft.com/office/drawing/2014/main" id="{BBAA1123-4285-4FFD-8EA4-4B59F4975D4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814453" y="4803852"/>
            <a:ext cx="2090824" cy="8090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kTextu 39">
            <a:extLst>
              <a:ext uri="{FF2B5EF4-FFF2-40B4-BE49-F238E27FC236}">
                <a16:creationId xmlns:a16="http://schemas.microsoft.com/office/drawing/2014/main" id="{D8AB553F-5ADB-40B9-800D-383A695921E4}"/>
              </a:ext>
            </a:extLst>
          </p:cNvPr>
          <p:cNvSpPr txBox="1"/>
          <p:nvPr/>
        </p:nvSpPr>
        <p:spPr>
          <a:xfrm>
            <a:off x="7905277" y="5169084"/>
            <a:ext cx="408317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1. septembra  nastupuje 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do prípravného ročníka ZŠ pre žiakov so ZZ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(okrem žiakov s NKS ľahkého stupňa alebo s vývinovými poruchami ľahkého stupňa), ak ho škola zriadi  </a:t>
            </a:r>
          </a:p>
        </p:txBody>
      </p: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id="{3F7AEB55-886D-4A0A-A0DF-77660B80B97D}"/>
              </a:ext>
            </a:extLst>
          </p:cNvPr>
          <p:cNvCxnSpPr>
            <a:cxnSpLocks/>
          </p:cNvCxnSpPr>
          <p:nvPr/>
        </p:nvCxnSpPr>
        <p:spPr>
          <a:xfrm flipV="1">
            <a:off x="5814453" y="2261586"/>
            <a:ext cx="3212815" cy="2080601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>
            <a:extLst>
              <a:ext uri="{FF2B5EF4-FFF2-40B4-BE49-F238E27FC236}">
                <a16:creationId xmlns:a16="http://schemas.microsoft.com/office/drawing/2014/main" id="{931D7F40-7720-4D28-9D2F-B2F98997DC94}"/>
              </a:ext>
            </a:extLst>
          </p:cNvPr>
          <p:cNvSpPr/>
          <p:nvPr/>
        </p:nvSpPr>
        <p:spPr>
          <a:xfrm>
            <a:off x="4108349" y="747583"/>
            <a:ext cx="3930417" cy="16750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C00000"/>
                </a:solidFill>
              </a:rPr>
              <a:t>Získalo predprimárne vzdelanie – bolo mu vydané osvedčenie o získaní predprimárneho vzdelania</a:t>
            </a:r>
          </a:p>
        </p:txBody>
      </p:sp>
      <p:sp>
        <p:nvSpPr>
          <p:cNvPr id="6" name="Nadpis 4">
            <a:extLst>
              <a:ext uri="{FF2B5EF4-FFF2-40B4-BE49-F238E27FC236}">
                <a16:creationId xmlns:a16="http://schemas.microsoft.com/office/drawing/2014/main" id="{BFFCAE20-2802-1FEC-FC13-20C3EB4F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+mn-lt"/>
              </a:rPr>
              <a:t>Dieťa, ktoré dosiahne 6 rokov do 31. augusta</a:t>
            </a:r>
          </a:p>
        </p:txBody>
      </p: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353741CB-5736-DAE1-3710-7D4E357AE0D7}"/>
              </a:ext>
            </a:extLst>
          </p:cNvPr>
          <p:cNvCxnSpPr>
            <a:cxnSpLocks/>
          </p:cNvCxnSpPr>
          <p:nvPr/>
        </p:nvCxnSpPr>
        <p:spPr>
          <a:xfrm>
            <a:off x="7905277" y="1338256"/>
            <a:ext cx="1190085" cy="22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27DFA75-F4BB-8C0E-7B1B-841CBAA6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C5654B-E563-43B8-88FB-FBBA5722E3F9}" type="slidenum">
              <a:rPr lang="sk-SK" smtClean="0"/>
              <a:pPr/>
              <a:t>24</a:t>
            </a:fld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39CCF37C-EE12-EFAD-4446-746BB098946C}"/>
              </a:ext>
            </a:extLst>
          </p:cNvPr>
          <p:cNvSpPr/>
          <p:nvPr/>
        </p:nvSpPr>
        <p:spPr>
          <a:xfrm>
            <a:off x="107003" y="803705"/>
            <a:ext cx="5330759" cy="23869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b="1" dirty="0">
                <a:solidFill>
                  <a:srgbClr val="002060"/>
                </a:solidFill>
              </a:rPr>
              <a:t>Materské školy: </a:t>
            </a:r>
            <a:r>
              <a:rPr lang="sk-SK" dirty="0">
                <a:solidFill>
                  <a:srgbClr val="002060"/>
                </a:solidFill>
              </a:rPr>
              <a:t>3 163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Zriadené obcou: </a:t>
            </a:r>
            <a:r>
              <a:rPr lang="sk-SK" dirty="0">
                <a:solidFill>
                  <a:srgbClr val="002060"/>
                </a:solidFill>
              </a:rPr>
              <a:t>2 776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Cirkevné: 117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Súkromné: </a:t>
            </a:r>
            <a:r>
              <a:rPr lang="sk-SK" dirty="0">
                <a:solidFill>
                  <a:srgbClr val="002060"/>
                </a:solidFill>
              </a:rPr>
              <a:t>270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S počtom detí 10 a menej: </a:t>
            </a:r>
            <a:r>
              <a:rPr lang="sk-SK" dirty="0">
                <a:solidFill>
                  <a:srgbClr val="002060"/>
                </a:solidFill>
              </a:rPr>
              <a:t>92</a:t>
            </a:r>
          </a:p>
          <a:p>
            <a:pPr lvl="0"/>
            <a:endParaRPr lang="sk-SK" dirty="0">
              <a:solidFill>
                <a:srgbClr val="002060"/>
              </a:solidFill>
            </a:endParaRP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Materské školy pre deti so zdravotným znevýhodnením: </a:t>
            </a:r>
            <a:r>
              <a:rPr lang="sk-SK" dirty="0">
                <a:solidFill>
                  <a:srgbClr val="002060"/>
                </a:solidFill>
              </a:rPr>
              <a:t>95; vzdeláva sa v nich 2 133 detí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72A033BD-5D56-0B11-4CA8-1720E24230AB}"/>
              </a:ext>
            </a:extLst>
          </p:cNvPr>
          <p:cNvSpPr/>
          <p:nvPr/>
        </p:nvSpPr>
        <p:spPr>
          <a:xfrm>
            <a:off x="8512513" y="3316471"/>
            <a:ext cx="3192294" cy="17428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b="1" dirty="0">
                <a:solidFill>
                  <a:srgbClr val="002060"/>
                </a:solidFill>
              </a:rPr>
              <a:t>Učitelia: </a:t>
            </a:r>
            <a:r>
              <a:rPr lang="sk-SK" dirty="0">
                <a:solidFill>
                  <a:srgbClr val="002060"/>
                </a:solidFill>
              </a:rPr>
              <a:t>18 304 (18 216 – ženy)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Pedagogický asistent: </a:t>
            </a:r>
            <a:r>
              <a:rPr lang="sk-SK" dirty="0">
                <a:solidFill>
                  <a:srgbClr val="002060"/>
                </a:solidFill>
              </a:rPr>
              <a:t>1 484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Školský psychológ: </a:t>
            </a:r>
            <a:r>
              <a:rPr lang="sk-SK" dirty="0">
                <a:solidFill>
                  <a:srgbClr val="002060"/>
                </a:solidFill>
              </a:rPr>
              <a:t>75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Školský špeciálny pedagóg: </a:t>
            </a:r>
            <a:r>
              <a:rPr lang="sk-SK" dirty="0">
                <a:solidFill>
                  <a:srgbClr val="002060"/>
                </a:solidFill>
              </a:rPr>
              <a:t>169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C20BB63-9950-EAA1-12F8-B80BAF5B1F35}"/>
              </a:ext>
            </a:extLst>
          </p:cNvPr>
          <p:cNvSpPr/>
          <p:nvPr/>
        </p:nvSpPr>
        <p:spPr>
          <a:xfrm>
            <a:off x="5811872" y="834010"/>
            <a:ext cx="6114239" cy="2356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b="1" dirty="0">
                <a:solidFill>
                  <a:srgbClr val="002060"/>
                </a:solidFill>
              </a:rPr>
              <a:t>Deti: </a:t>
            </a:r>
            <a:r>
              <a:rPr lang="sk-SK" dirty="0">
                <a:solidFill>
                  <a:srgbClr val="002060"/>
                </a:solidFill>
              </a:rPr>
              <a:t>177 798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Cudzinci: </a:t>
            </a:r>
            <a:r>
              <a:rPr lang="sk-SK" dirty="0">
                <a:solidFill>
                  <a:srgbClr val="002060"/>
                </a:solidFill>
              </a:rPr>
              <a:t>3 360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Triedy: </a:t>
            </a:r>
            <a:r>
              <a:rPr lang="sk-SK" dirty="0">
                <a:solidFill>
                  <a:srgbClr val="002060"/>
                </a:solidFill>
              </a:rPr>
              <a:t>9 301 (9 006 – celodenná </a:t>
            </a:r>
            <a:r>
              <a:rPr lang="sk-SK" dirty="0" err="1">
                <a:solidFill>
                  <a:srgbClr val="002060"/>
                </a:solidFill>
              </a:rPr>
              <a:t>VaV</a:t>
            </a:r>
            <a:r>
              <a:rPr lang="sk-SK" dirty="0">
                <a:solidFill>
                  <a:srgbClr val="002060"/>
                </a:solidFill>
              </a:rPr>
              <a:t>; 295 poldenná </a:t>
            </a:r>
            <a:r>
              <a:rPr lang="sk-SK" dirty="0" err="1">
                <a:solidFill>
                  <a:srgbClr val="002060"/>
                </a:solidFill>
              </a:rPr>
              <a:t>VaV</a:t>
            </a:r>
            <a:r>
              <a:rPr lang="sk-SK" dirty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sk-SK" b="1" dirty="0">
                <a:solidFill>
                  <a:srgbClr val="002060"/>
                </a:solidFill>
              </a:rPr>
              <a:t>Samostatné triedy pre deti plniace PPV: </a:t>
            </a:r>
            <a:r>
              <a:rPr lang="sk-SK" dirty="0">
                <a:solidFill>
                  <a:srgbClr val="002060"/>
                </a:solidFill>
              </a:rPr>
              <a:t>2 551</a:t>
            </a:r>
          </a:p>
          <a:p>
            <a:r>
              <a:rPr lang="sk-SK" b="1" dirty="0">
                <a:solidFill>
                  <a:srgbClr val="002060"/>
                </a:solidFill>
              </a:rPr>
              <a:t>Špeciálne triedy v bežných materských školách: </a:t>
            </a:r>
            <a:r>
              <a:rPr lang="sk-SK" dirty="0">
                <a:solidFill>
                  <a:srgbClr val="002060"/>
                </a:solidFill>
              </a:rPr>
              <a:t>28; vzdeláva sa v nich 249 detí z celkového počtu 2 150 detí so zdravotným znevýhodnením</a:t>
            </a:r>
          </a:p>
          <a:p>
            <a:pPr lvl="0"/>
            <a:endParaRPr lang="sk-SK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56294E86-7874-5226-B151-3437A265244C}"/>
              </a:ext>
            </a:extLst>
          </p:cNvPr>
          <p:cNvSpPr/>
          <p:nvPr/>
        </p:nvSpPr>
        <p:spPr>
          <a:xfrm>
            <a:off x="2645924" y="5176311"/>
            <a:ext cx="6114239" cy="1610683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b="1" dirty="0">
                <a:solidFill>
                  <a:srgbClr val="002060"/>
                </a:solidFill>
                <a:latin typeface="Times New Roman CE" panose="02020603050405020304" pitchFamily="18" charset="0"/>
              </a:rPr>
              <a:t>V individuálnom vzdelávaní spolu: </a:t>
            </a:r>
            <a:r>
              <a:rPr lang="sk-SK" dirty="0">
                <a:solidFill>
                  <a:srgbClr val="002060"/>
                </a:solidFill>
                <a:latin typeface="Times New Roman CE" panose="02020603050405020304" pitchFamily="18" charset="0"/>
              </a:rPr>
              <a:t>793</a:t>
            </a:r>
          </a:p>
          <a:p>
            <a:pPr lvl="0"/>
            <a:r>
              <a:rPr lang="sk-SK" b="1" dirty="0">
                <a:solidFill>
                  <a:srgbClr val="002060"/>
                </a:solidFill>
                <a:latin typeface="Times New Roman CE" panose="02020603050405020304" pitchFamily="18" charset="0"/>
              </a:rPr>
              <a:t>V individuálnom vzdelávaní zo zdravotných dôvodov: </a:t>
            </a:r>
            <a:r>
              <a:rPr lang="sk-SK" dirty="0">
                <a:solidFill>
                  <a:srgbClr val="002060"/>
                </a:solidFill>
                <a:latin typeface="Times New Roman CE" panose="02020603050405020304" pitchFamily="18" charset="0"/>
              </a:rPr>
              <a:t>105</a:t>
            </a:r>
          </a:p>
          <a:p>
            <a:pPr lvl="0"/>
            <a:r>
              <a:rPr lang="sk-SK" b="1" dirty="0">
                <a:solidFill>
                  <a:srgbClr val="002060"/>
                </a:solidFill>
                <a:latin typeface="Times New Roman CE" panose="02020603050405020304" pitchFamily="18" charset="0"/>
              </a:rPr>
              <a:t>V individuálnom vzdelávaní na žiadosť rodičov: </a:t>
            </a:r>
            <a:r>
              <a:rPr lang="sk-SK" dirty="0">
                <a:solidFill>
                  <a:srgbClr val="002060"/>
                </a:solidFill>
                <a:latin typeface="Times New Roman CE" panose="02020603050405020304" pitchFamily="18" charset="0"/>
              </a:rPr>
              <a:t>688</a:t>
            </a:r>
          </a:p>
          <a:p>
            <a:pPr lvl="0"/>
            <a:r>
              <a:rPr lang="sk-SK" b="1" dirty="0">
                <a:solidFill>
                  <a:srgbClr val="002060"/>
                </a:solidFill>
                <a:latin typeface="Times New Roman CE" panose="02020603050405020304" pitchFamily="18" charset="0"/>
              </a:rPr>
              <a:t>Plniace PPV osobitným spôsobom:</a:t>
            </a:r>
            <a:r>
              <a:rPr lang="sk-SK" dirty="0">
                <a:solidFill>
                  <a:srgbClr val="002060"/>
                </a:solidFill>
                <a:latin typeface="Times New Roman CE" panose="02020603050405020304" pitchFamily="18" charset="0"/>
              </a:rPr>
              <a:t> 410</a:t>
            </a:r>
          </a:p>
          <a:p>
            <a:pPr lvl="0"/>
            <a:r>
              <a:rPr lang="sk-SK" b="1" dirty="0">
                <a:solidFill>
                  <a:srgbClr val="002060"/>
                </a:solidFill>
                <a:latin typeface="Times New Roman CE" panose="02020603050405020304" pitchFamily="18" charset="0"/>
              </a:rPr>
              <a:t>Oslobodené od povinnosti dochádzať do MŠ: </a:t>
            </a:r>
            <a:r>
              <a:rPr lang="sk-SK" dirty="0">
                <a:solidFill>
                  <a:srgbClr val="002060"/>
                </a:solidFill>
                <a:latin typeface="Times New Roman CE" panose="02020603050405020304" pitchFamily="18" charset="0"/>
              </a:rPr>
              <a:t>66</a:t>
            </a:r>
          </a:p>
        </p:txBody>
      </p:sp>
      <p:sp>
        <p:nvSpPr>
          <p:cNvPr id="14" name="Nadpis 4">
            <a:extLst>
              <a:ext uri="{FF2B5EF4-FFF2-40B4-BE49-F238E27FC236}">
                <a16:creationId xmlns:a16="http://schemas.microsoft.com/office/drawing/2014/main" id="{D411CA52-59AD-C2B6-FBBA-C173DA9F270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082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2" b="1" i="0" kern="1200">
                <a:solidFill>
                  <a:srgbClr val="0055A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sk-SK" sz="4000" dirty="0">
                <a:solidFill>
                  <a:schemeClr val="bg1"/>
                </a:solidFill>
                <a:latin typeface="+mn-lt"/>
              </a:rPr>
              <a:t>Základné informácie = školský rok 2025/2026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EB4234B-25A2-0C6D-E9AD-788DD76120A6}"/>
              </a:ext>
            </a:extLst>
          </p:cNvPr>
          <p:cNvSpPr/>
          <p:nvPr/>
        </p:nvSpPr>
        <p:spPr>
          <a:xfrm>
            <a:off x="613653" y="3307689"/>
            <a:ext cx="5583675" cy="1751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dirty="0">
                <a:solidFill>
                  <a:srgbClr val="002060"/>
                </a:solidFill>
              </a:rPr>
              <a:t>S vyučovacím jazykom </a:t>
            </a:r>
            <a:r>
              <a:rPr lang="sk-SK" b="1" dirty="0">
                <a:solidFill>
                  <a:srgbClr val="002060"/>
                </a:solidFill>
              </a:rPr>
              <a:t>slovenským: </a:t>
            </a:r>
            <a:r>
              <a:rPr lang="sk-SK" dirty="0">
                <a:solidFill>
                  <a:srgbClr val="002060"/>
                </a:solidFill>
              </a:rPr>
              <a:t>2 797</a:t>
            </a:r>
          </a:p>
          <a:p>
            <a:pPr lvl="0"/>
            <a:r>
              <a:rPr lang="sk-SK" dirty="0">
                <a:solidFill>
                  <a:srgbClr val="002060"/>
                </a:solidFill>
              </a:rPr>
              <a:t>S vyučovacím </a:t>
            </a:r>
            <a:r>
              <a:rPr lang="sk-SK" b="1" dirty="0">
                <a:solidFill>
                  <a:srgbClr val="002060"/>
                </a:solidFill>
              </a:rPr>
              <a:t>jazykom príslušnej národnostnej menšiny</a:t>
            </a:r>
          </a:p>
          <a:p>
            <a:r>
              <a:rPr lang="sk-SK" dirty="0">
                <a:solidFill>
                  <a:srgbClr val="002060"/>
                </a:solidFill>
              </a:rPr>
              <a:t>S vyučovacím jazykom </a:t>
            </a:r>
            <a:r>
              <a:rPr lang="sk-SK" b="1" dirty="0">
                <a:solidFill>
                  <a:srgbClr val="002060"/>
                </a:solidFill>
              </a:rPr>
              <a:t>slovenským a s jazykom príslušnej národnostnej menšiny</a:t>
            </a:r>
          </a:p>
          <a:p>
            <a:r>
              <a:rPr lang="sk-SK" b="1" dirty="0">
                <a:solidFill>
                  <a:srgbClr val="002060"/>
                </a:solidFill>
              </a:rPr>
              <a:t>S iným vyučovacím jazykom</a:t>
            </a:r>
            <a:endParaRPr lang="sk-S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2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1DAE2C6-F503-FF05-273E-AFC08C1F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7C5654B-E563-43B8-88FB-FBBA5722E3F9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F1208136-CBC9-AC86-332C-0F560B359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34" y="616017"/>
            <a:ext cx="8439388" cy="570622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3511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5EEB4C9-9FD3-3C30-6DF3-C0BCC468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20" r="-1" b="24697"/>
          <a:stretch>
            <a:fillRect/>
          </a:stretch>
        </p:blipFill>
        <p:spPr>
          <a:xfrm>
            <a:off x="551519" y="547545"/>
            <a:ext cx="11088962" cy="576291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9ED4C3B-8198-454B-9148-5A99E76D08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32A471-F172-4881-897F-2127D9A2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002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Dieťa zo sociálne znevýhodňujúceho prostredia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A2D87E9-8E15-4E8F-961A-DE250007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85825"/>
            <a:ext cx="11669097" cy="5524307"/>
          </a:xfrm>
          <a:ln w="28575"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k-SK" sz="2400" b="1" dirty="0">
                <a:solidFill>
                  <a:srgbClr val="C00000"/>
                </a:solidFill>
              </a:rPr>
              <a:t> dieťaťom zo sociálne znevýhodňujúceho prostredia </a:t>
            </a:r>
            <a:r>
              <a:rPr lang="sk-SK" sz="2400" dirty="0">
                <a:solidFill>
                  <a:srgbClr val="002060"/>
                </a:solidFill>
              </a:rPr>
              <a:t>alebo žiakom zo sociálne znevýhodňujúceho prostredia </a:t>
            </a:r>
            <a:r>
              <a:rPr lang="sk-SK" sz="2400" dirty="0">
                <a:solidFill>
                  <a:srgbClr val="C00000"/>
                </a:solidFill>
              </a:rPr>
              <a:t>je </a:t>
            </a:r>
            <a:r>
              <a:rPr lang="sk-SK" sz="2400" b="1" dirty="0">
                <a:solidFill>
                  <a:srgbClr val="C00000"/>
                </a:solidFill>
              </a:rPr>
              <a:t>dieťa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sk-SK" sz="2400" dirty="0">
                <a:solidFill>
                  <a:srgbClr val="002060"/>
                </a:solidFill>
              </a:rPr>
              <a:t>alebo žiak</a:t>
            </a:r>
          </a:p>
          <a:p>
            <a:pPr marL="457200" indent="-457200" algn="just">
              <a:buAutoNum type="arabicPeriod"/>
            </a:pPr>
            <a:r>
              <a:rPr lang="sk-SK" sz="2400" dirty="0">
                <a:solidFill>
                  <a:srgbClr val="002060"/>
                </a:solidFill>
              </a:rPr>
              <a:t>spĺňa </a:t>
            </a:r>
            <a:r>
              <a:rPr lang="sk-SK" sz="2400" b="1" dirty="0">
                <a:solidFill>
                  <a:srgbClr val="002060"/>
                </a:solidFill>
              </a:rPr>
              <a:t>najmenej jednu podmienku </a:t>
            </a:r>
            <a:r>
              <a:rPr lang="sk-SK" sz="2400" dirty="0">
                <a:solidFill>
                  <a:srgbClr val="002060"/>
                </a:solidFill>
              </a:rPr>
              <a:t>podľa § 145a ods. 2</a:t>
            </a:r>
          </a:p>
          <a:p>
            <a:pPr fontAlgn="base"/>
            <a:r>
              <a:rPr lang="sk-SK" sz="1600" b="1" dirty="0">
                <a:solidFill>
                  <a:srgbClr val="C00000"/>
                </a:solidFill>
              </a:rPr>
              <a:t>obaja </a:t>
            </a:r>
            <a:r>
              <a:rPr lang="sk-SK" sz="1600" dirty="0">
                <a:solidFill>
                  <a:srgbClr val="C00000"/>
                </a:solidFill>
              </a:rPr>
              <a:t>zákonní zástupcovia </a:t>
            </a:r>
            <a:r>
              <a:rPr lang="sk-SK" sz="1600" b="1" dirty="0">
                <a:solidFill>
                  <a:srgbClr val="C00000"/>
                </a:solidFill>
              </a:rPr>
              <a:t>získali najviac nižšie stredné vzdelanie</a:t>
            </a:r>
            <a:r>
              <a:rPr lang="sk-SK" sz="1600" dirty="0">
                <a:solidFill>
                  <a:srgbClr val="C00000"/>
                </a:solidFill>
              </a:rPr>
              <a:t>; ak je zákonným zástupcom osoba, ktorá je slobodná, rozvedená alebo ovdovená a nevedie s inou osobou spoločnú domácnosť, tá získala najviac nižšie stredné vzdelanie,  </a:t>
            </a:r>
          </a:p>
          <a:p>
            <a:pPr fontAlgn="base"/>
            <a:r>
              <a:rPr lang="sk-SK" sz="1600" b="1" dirty="0">
                <a:solidFill>
                  <a:srgbClr val="C00000"/>
                </a:solidFill>
              </a:rPr>
              <a:t>obaja</a:t>
            </a:r>
            <a:r>
              <a:rPr lang="sk-SK" sz="1600" dirty="0">
                <a:solidFill>
                  <a:srgbClr val="C00000"/>
                </a:solidFill>
              </a:rPr>
              <a:t> zákonní zástupcovia </a:t>
            </a:r>
            <a:r>
              <a:rPr lang="sk-SK" sz="1600" b="1" dirty="0">
                <a:solidFill>
                  <a:srgbClr val="C00000"/>
                </a:solidFill>
              </a:rPr>
              <a:t>sú vedení</a:t>
            </a:r>
            <a:r>
              <a:rPr lang="sk-SK" sz="1600" dirty="0">
                <a:solidFill>
                  <a:srgbClr val="C00000"/>
                </a:solidFill>
              </a:rPr>
              <a:t> </a:t>
            </a:r>
            <a:r>
              <a:rPr lang="sk-SK" sz="1600" b="1" dirty="0">
                <a:solidFill>
                  <a:srgbClr val="C00000"/>
                </a:solidFill>
              </a:rPr>
              <a:t>v evidencii uchádzačov o zamestnanie najmenej 12 po sebe nasledujúcich mesiacov</a:t>
            </a:r>
            <a:r>
              <a:rPr lang="sk-SK" sz="1600" dirty="0">
                <a:solidFill>
                  <a:srgbClr val="C00000"/>
                </a:solidFill>
              </a:rPr>
              <a:t>; ak je zákonným zástupcom </a:t>
            </a:r>
            <a:r>
              <a:rPr lang="sk-SK" sz="1600" b="1" dirty="0">
                <a:solidFill>
                  <a:srgbClr val="C00000"/>
                </a:solidFill>
              </a:rPr>
              <a:t>osoba, ktorá je slobodná, rozvedená alebo ovdovená a nevedie s inou osobou spoločnú domácnosť</a:t>
            </a:r>
            <a:r>
              <a:rPr lang="sk-SK" sz="1600" dirty="0">
                <a:solidFill>
                  <a:srgbClr val="C00000"/>
                </a:solidFill>
              </a:rPr>
              <a:t>, tá je vedená v evidencii uchádzačov o zamestnanie najmenej 12 po sebe nasledujúcich mesiacov, </a:t>
            </a:r>
          </a:p>
          <a:p>
            <a:pPr fontAlgn="base"/>
            <a:r>
              <a:rPr lang="sk-SK" sz="1600" dirty="0">
                <a:solidFill>
                  <a:srgbClr val="C00000"/>
                </a:solidFill>
              </a:rPr>
              <a:t>dieťa alebo žiak je </a:t>
            </a:r>
            <a:r>
              <a:rPr lang="sk-SK" sz="1600" b="1" dirty="0">
                <a:solidFill>
                  <a:srgbClr val="C00000"/>
                </a:solidFill>
              </a:rPr>
              <a:t>členom domácnosti, ktorej sa poskytuje pomoc v hmotnej núdzi</a:t>
            </a:r>
            <a:r>
              <a:rPr lang="sk-SK" sz="1600" dirty="0">
                <a:solidFill>
                  <a:srgbClr val="C00000"/>
                </a:solidFill>
              </a:rPr>
              <a:t>, </a:t>
            </a:r>
          </a:p>
          <a:p>
            <a:pPr fontAlgn="base"/>
            <a:r>
              <a:rPr lang="sk-SK" sz="1600" dirty="0">
                <a:solidFill>
                  <a:srgbClr val="C00000"/>
                </a:solidFill>
              </a:rPr>
              <a:t>žiak bol umiestnený vo výchovnom zariadení, </a:t>
            </a:r>
          </a:p>
          <a:p>
            <a:pPr fontAlgn="base"/>
            <a:r>
              <a:rPr lang="sk-SK" sz="1600" b="1" dirty="0">
                <a:solidFill>
                  <a:srgbClr val="C00000"/>
                </a:solidFill>
              </a:rPr>
              <a:t>dieťa</a:t>
            </a:r>
            <a:r>
              <a:rPr lang="sk-SK" sz="1600" dirty="0">
                <a:solidFill>
                  <a:srgbClr val="C00000"/>
                </a:solidFill>
              </a:rPr>
              <a:t> alebo žiak </a:t>
            </a:r>
            <a:r>
              <a:rPr lang="sk-SK" sz="1600" b="1" dirty="0">
                <a:solidFill>
                  <a:srgbClr val="C00000"/>
                </a:solidFill>
              </a:rPr>
              <a:t>je žiadateľom o azyl, azylantom alebo cudzincom, ktorému bola poskytnutá doplnková ochrana</a:t>
            </a:r>
            <a:r>
              <a:rPr lang="sk-SK" sz="1600" dirty="0">
                <a:solidFill>
                  <a:srgbClr val="C00000"/>
                </a:solidFill>
              </a:rPr>
              <a:t>, alebo  </a:t>
            </a:r>
          </a:p>
          <a:p>
            <a:pPr fontAlgn="base"/>
            <a:r>
              <a:rPr lang="sk-SK" sz="1600" dirty="0">
                <a:solidFill>
                  <a:srgbClr val="C00000"/>
                </a:solidFill>
              </a:rPr>
              <a:t>žiak </a:t>
            </a:r>
            <a:r>
              <a:rPr lang="sk-SK" sz="1600" b="1" dirty="0">
                <a:solidFill>
                  <a:srgbClr val="C00000"/>
                </a:solidFill>
              </a:rPr>
              <a:t>nezískal predprimárne vzdelanie</a:t>
            </a:r>
            <a:endParaRPr lang="sk-SK" sz="16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sk-SK" sz="2400" dirty="0">
                <a:solidFill>
                  <a:srgbClr val="002060"/>
                </a:solidFill>
              </a:rPr>
              <a:t>2. </a:t>
            </a:r>
            <a:r>
              <a:rPr lang="sk-SK" sz="2400" b="1" dirty="0">
                <a:solidFill>
                  <a:srgbClr val="002060"/>
                </a:solidFill>
              </a:rPr>
              <a:t>zariadenie poradenstva a</a:t>
            </a:r>
            <a:r>
              <a:rPr lang="sk-SK" sz="2400" dirty="0">
                <a:solidFill>
                  <a:srgbClr val="002060"/>
                </a:solidFill>
              </a:rPr>
              <a:t> </a:t>
            </a:r>
            <a:r>
              <a:rPr lang="sk-SK" sz="2400" b="1" dirty="0">
                <a:solidFill>
                  <a:srgbClr val="002060"/>
                </a:solidFill>
              </a:rPr>
              <a:t>prevencie</a:t>
            </a:r>
            <a:r>
              <a:rPr lang="sk-SK" sz="2400" dirty="0">
                <a:solidFill>
                  <a:srgbClr val="002060"/>
                </a:solidFill>
              </a:rPr>
              <a:t> na základe diagnostického vyšetrenia potvrdilo skutočnosť podľa § 145ca ods. 1 písm. b), alebo</a:t>
            </a:r>
          </a:p>
          <a:p>
            <a:pPr marL="0" indent="0" algn="just">
              <a:buNone/>
            </a:pPr>
            <a:r>
              <a:rPr lang="sk-SK" sz="2400" dirty="0">
                <a:solidFill>
                  <a:srgbClr val="002060"/>
                </a:solidFill>
              </a:rPr>
              <a:t>3. </a:t>
            </a:r>
            <a:r>
              <a:rPr lang="sk-SK" sz="2400" b="1" dirty="0">
                <a:solidFill>
                  <a:srgbClr val="002060"/>
                </a:solidFill>
              </a:rPr>
              <a:t>je členom domácnosti</a:t>
            </a:r>
            <a:r>
              <a:rPr lang="sk-SK" sz="2400" dirty="0">
                <a:solidFill>
                  <a:srgbClr val="002060"/>
                </a:solidFill>
              </a:rPr>
              <a:t>, v ktorej žije dieťa podľa prvého bodu a je splnená podmienka podľa § 145ca ods. 2 písm. a), b) alebo písm. c)</a:t>
            </a:r>
          </a:p>
          <a:p>
            <a:pPr marL="0" indent="0" algn="just">
              <a:buNone/>
            </a:pP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2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F6B8A-F3DD-3245-8DD6-6114B9474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39765F8-B9E9-C479-E998-CFF9BB75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002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Sociálne znevýhodňujúce prostredie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B2C3E4F-8D2E-26A2-616A-F0D44F1F6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55" y="848405"/>
            <a:ext cx="11902489" cy="5590420"/>
          </a:xfrm>
          <a:ln w="28575"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k-SK" sz="2400" b="1" dirty="0">
                <a:solidFill>
                  <a:srgbClr val="C00000"/>
                </a:solidFill>
              </a:rPr>
              <a:t> sociálne znevýhodňujúce prostredie je podľa § 145ca ods. 1 prostredie</a:t>
            </a:r>
            <a:endParaRPr lang="sk-SK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k-SK" sz="2400" dirty="0">
                <a:solidFill>
                  <a:srgbClr val="002060"/>
                </a:solidFill>
              </a:rPr>
              <a:t>a) ktoré </a:t>
            </a:r>
            <a:r>
              <a:rPr lang="sk-SK" sz="2400" b="1" dirty="0">
                <a:solidFill>
                  <a:srgbClr val="002060"/>
                </a:solidFill>
              </a:rPr>
              <a:t>nepriaznivo ovplyvňuje </a:t>
            </a:r>
            <a:r>
              <a:rPr lang="sk-SK" sz="2400" dirty="0">
                <a:solidFill>
                  <a:srgbClr val="002060"/>
                </a:solidFill>
              </a:rPr>
              <a:t>rozvoj vedomostí, schopností, zručností, emocionálnych vlastností a osobnosti detí a žiakov, alebo</a:t>
            </a:r>
          </a:p>
          <a:p>
            <a:pPr marL="0" indent="0" algn="just">
              <a:buNone/>
            </a:pPr>
            <a:r>
              <a:rPr lang="sk-SK" sz="2400" dirty="0">
                <a:solidFill>
                  <a:srgbClr val="002060"/>
                </a:solidFill>
              </a:rPr>
              <a:t>b) </a:t>
            </a:r>
            <a:r>
              <a:rPr lang="sk-SK" sz="2400" b="1" dirty="0">
                <a:solidFill>
                  <a:srgbClr val="002060"/>
                </a:solidFill>
              </a:rPr>
              <a:t>v dôsledku ktorého </a:t>
            </a:r>
            <a:r>
              <a:rPr lang="sk-SK" sz="2400" dirty="0">
                <a:solidFill>
                  <a:srgbClr val="002060"/>
                </a:solidFill>
              </a:rPr>
              <a:t>dieťa alebo žiak </a:t>
            </a:r>
            <a:r>
              <a:rPr lang="sk-SK" sz="2400" b="1" dirty="0">
                <a:solidFill>
                  <a:srgbClr val="002060"/>
                </a:solidFill>
              </a:rPr>
              <a:t>nemá</a:t>
            </a:r>
            <a:r>
              <a:rPr lang="sk-SK" sz="2400" dirty="0">
                <a:solidFill>
                  <a:srgbClr val="002060"/>
                </a:solidFill>
              </a:rPr>
              <a:t> veku </a:t>
            </a:r>
            <a:r>
              <a:rPr lang="sk-SK" sz="2400" b="1" dirty="0">
                <a:solidFill>
                  <a:srgbClr val="002060"/>
                </a:solidFill>
              </a:rPr>
              <a:t>primerane rozvinuté </a:t>
            </a:r>
            <a:r>
              <a:rPr lang="sk-SK" sz="2400" dirty="0">
                <a:solidFill>
                  <a:srgbClr val="002060"/>
                </a:solidFill>
              </a:rPr>
              <a:t>vedomosti, schopnosti, zručnosti, emocionálne vlastnosti a táto skutočnosť nevyplýva zo zdravotného znevýhodnenia. </a:t>
            </a:r>
          </a:p>
          <a:p>
            <a:pPr marL="0" indent="0">
              <a:buNone/>
            </a:pPr>
            <a:endParaRPr lang="sk-SK" dirty="0"/>
          </a:p>
          <a:p>
            <a:pPr marL="0" indent="0" algn="just">
              <a:buNone/>
            </a:pPr>
            <a:endParaRPr lang="sk-SK" sz="1600" b="1" dirty="0">
              <a:solidFill>
                <a:srgbClr val="002060"/>
              </a:solidFill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C58F83A-E8FE-1F3F-B956-8D34BE4D87A6}"/>
              </a:ext>
            </a:extLst>
          </p:cNvPr>
          <p:cNvGrpSpPr/>
          <p:nvPr/>
        </p:nvGrpSpPr>
        <p:grpSpPr>
          <a:xfrm rot="16200000">
            <a:off x="-525666" y="3993871"/>
            <a:ext cx="3133728" cy="1708560"/>
            <a:chOff x="0" y="0"/>
            <a:chExt cx="4739316" cy="5807412"/>
          </a:xfrm>
        </p:grpSpPr>
        <p:sp>
          <p:nvSpPr>
            <p:cNvPr id="3" name="Vývojový diagram: zdržanie 2">
              <a:extLst>
                <a:ext uri="{FF2B5EF4-FFF2-40B4-BE49-F238E27FC236}">
                  <a16:creationId xmlns:a16="http://schemas.microsoft.com/office/drawing/2014/main" id="{8753B1EC-1AF7-6F7C-F94E-1494C928773D}"/>
                </a:ext>
              </a:extLst>
            </p:cNvPr>
            <p:cNvSpPr/>
            <p:nvPr/>
          </p:nvSpPr>
          <p:spPr>
            <a:xfrm>
              <a:off x="0" y="0"/>
              <a:ext cx="4739316" cy="5807412"/>
            </a:xfrm>
            <a:prstGeom prst="flowChartDelay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4" name="Vývojový diagram: zdržanie 4">
              <a:extLst>
                <a:ext uri="{FF2B5EF4-FFF2-40B4-BE49-F238E27FC236}">
                  <a16:creationId xmlns:a16="http://schemas.microsoft.com/office/drawing/2014/main" id="{729E602C-826F-52B1-2FEB-4B73EE87E7B9}"/>
                </a:ext>
              </a:extLst>
            </p:cNvPr>
            <p:cNvSpPr txBox="1"/>
            <p:nvPr/>
          </p:nvSpPr>
          <p:spPr>
            <a:xfrm>
              <a:off x="0" y="850476"/>
              <a:ext cx="4045259" cy="410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400" kern="1200" dirty="0">
                  <a:solidFill>
                    <a:srgbClr val="002060"/>
                  </a:solidFill>
                </a:rPr>
                <a:t>Vstup ZPP do procesu určovania, či je dieťa dieťaťom zo SZP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71F8255-6162-D597-8FDA-17A5EAF1096E}"/>
              </a:ext>
            </a:extLst>
          </p:cNvPr>
          <p:cNvGrpSpPr/>
          <p:nvPr/>
        </p:nvGrpSpPr>
        <p:grpSpPr>
          <a:xfrm>
            <a:off x="2352679" y="2838448"/>
            <a:ext cx="9694565" cy="4019551"/>
            <a:chOff x="4640462" y="-1302763"/>
            <a:chExt cx="7108974" cy="5871299"/>
          </a:xfrm>
        </p:grpSpPr>
        <p:sp>
          <p:nvSpPr>
            <p:cNvPr id="8" name="Šípka: doprava 7">
              <a:extLst>
                <a:ext uri="{FF2B5EF4-FFF2-40B4-BE49-F238E27FC236}">
                  <a16:creationId xmlns:a16="http://schemas.microsoft.com/office/drawing/2014/main" id="{49F05792-136D-7166-0C5D-8A5BD4FDC009}"/>
                </a:ext>
              </a:extLst>
            </p:cNvPr>
            <p:cNvSpPr/>
            <p:nvPr/>
          </p:nvSpPr>
          <p:spPr>
            <a:xfrm>
              <a:off x="4640462" y="-1302763"/>
              <a:ext cx="7108974" cy="5871299"/>
            </a:xfrm>
            <a:prstGeom prst="rightArrow">
              <a:avLst>
                <a:gd name="adj1" fmla="val 75000"/>
                <a:gd name="adj2" fmla="val 49783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9" name="Šípka: doprava 4">
              <a:extLst>
                <a:ext uri="{FF2B5EF4-FFF2-40B4-BE49-F238E27FC236}">
                  <a16:creationId xmlns:a16="http://schemas.microsoft.com/office/drawing/2014/main" id="{FC48C930-E7A6-173E-AC0A-7ECA0DF7216B}"/>
                </a:ext>
              </a:extLst>
            </p:cNvPr>
            <p:cNvSpPr txBox="1"/>
            <p:nvPr/>
          </p:nvSpPr>
          <p:spPr>
            <a:xfrm>
              <a:off x="4640462" y="-586238"/>
              <a:ext cx="6279181" cy="4062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sk-SK" sz="1800" b="1" kern="1200" dirty="0">
                <a:solidFill>
                  <a:srgbClr val="002060"/>
                </a:solidFill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na žiadosť školy s informovaným súhlasom zákonného zástupcu</a:t>
              </a: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 alebo zástupcu zariadenia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správu z diagnostického vyšetrenia poskytne</a:t>
              </a: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 ZPP </a:t>
              </a: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zákonnému zástupcovi </a:t>
              </a: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alebo zástupcovi zariadenia 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informáciu o tom, že dieťa dôsledku SZP nemá</a:t>
              </a: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 veku </a:t>
              </a: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primerane rozvinuté </a:t>
              </a: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vedomosti, schopnosti, zručnosti, emocionálne vlastnosti a táto skutočnosť nevyplýva zo zdravotného znevýhodnenia</a:t>
              </a: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 oznámi škole</a:t>
              </a:r>
              <a:endParaRPr lang="sk-SK" sz="1800" kern="1200" dirty="0">
                <a:solidFill>
                  <a:srgbClr val="002060"/>
                </a:solidFill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po potvrdení, </a:t>
              </a: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že dieťa dôsledku SZP nemá</a:t>
              </a: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 veku </a:t>
              </a: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primerane rozvinuté </a:t>
              </a: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vedomosti, schopnosti, zručnosti, emocionálne vlastnosti a táto skutočnosť nevyplýva zo zdravotného znevýhodnenia</a:t>
              </a: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dieťa absolvuje diagnostické vyšetrenie na tento účel </a:t>
              </a:r>
              <a:r>
                <a:rPr lang="sk-SK" sz="1800" b="1" kern="1200" dirty="0">
                  <a:solidFill>
                    <a:srgbClr val="002060"/>
                  </a:solidFill>
                  <a:latin typeface="+mn-lt"/>
                </a:rPr>
                <a:t>každoročne</a:t>
              </a:r>
              <a:r>
                <a:rPr lang="sk-SK" sz="1800" kern="1200" dirty="0">
                  <a:solidFill>
                    <a:srgbClr val="002060"/>
                  </a:solidFill>
                  <a:latin typeface="+mn-lt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50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62C822F-3AD4-C601-2F46-37DD70E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5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CC9F0E5-06BA-C21C-48FA-8F19C601A0D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700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>
                <a:solidFill>
                  <a:schemeClr val="bg1"/>
                </a:solidFill>
              </a:rPr>
              <a:t>Získavanie údajov o spĺňaní podmienok - SZP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9D3266-3F5C-CCCC-C5C9-9CA5D930C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8237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90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32A471-F172-4881-897F-2127D9A2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1437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k-SK" sz="4000" b="1" dirty="0">
                <a:solidFill>
                  <a:schemeClr val="bg1"/>
                </a:solidFill>
              </a:rPr>
              <a:t>Prijímanie na vzdelávanie v materskej škole – hlavný termín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A2D87E9-8E15-4E8F-961A-DE250007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1" y="885524"/>
            <a:ext cx="11656193" cy="5896276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3600" b="1" dirty="0">
                <a:solidFill>
                  <a:srgbClr val="002060"/>
                </a:solidFill>
              </a:rPr>
              <a:t>V hlavnom termíne – </a:t>
            </a:r>
            <a:r>
              <a:rPr lang="sk-SK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len o prijímaní, nie o iných veciach </a:t>
            </a:r>
            <a:r>
              <a:rPr lang="sk-SK" sz="3600" dirty="0">
                <a:solidFill>
                  <a:srgbClr val="C00000"/>
                </a:solidFill>
                <a:highlight>
                  <a:srgbClr val="FFFF00"/>
                </a:highlight>
              </a:rPr>
              <a:t>podľa § 37 ods. 1 zákona č. 321/2025 Z. z.</a:t>
            </a:r>
            <a:r>
              <a:rPr lang="sk-SK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Pre školský rok 2026/2027 </a:t>
            </a:r>
            <a:r>
              <a:rPr lang="sk-SK" sz="3600" b="1" dirty="0">
                <a:solidFill>
                  <a:srgbClr val="002060"/>
                </a:solidFill>
              </a:rPr>
              <a:t>od 1. do 31. mája 2026 </a:t>
            </a:r>
            <a:r>
              <a:rPr lang="sk-SK" sz="2000" dirty="0">
                <a:solidFill>
                  <a:srgbClr val="002060"/>
                </a:solidFill>
              </a:rPr>
              <a:t>naďalej               s možnosťou riaditeľa MŠ podľa § 59 ods. 3 školského zákona = </a:t>
            </a:r>
            <a:r>
              <a:rPr lang="sk-SK" sz="2000" i="1" dirty="0">
                <a:solidFill>
                  <a:srgbClr val="002060"/>
                </a:solidFill>
              </a:rPr>
              <a:t>„Riaditeľ školy po dohode so zriaďovateľom určí termín podávania prihlášky na vzdelávanie v materskej škole na nasledujúci školský rok a podmienky      na prijatie zverejní...</a:t>
            </a:r>
            <a:endParaRPr lang="sk-SK" sz="2000" dirty="0">
              <a:solidFill>
                <a:srgbClr val="002060"/>
              </a:solidFill>
            </a:endParaRP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Od školského roku 2027/2028 </a:t>
            </a:r>
            <a:r>
              <a:rPr lang="sk-SK" sz="3600" b="1" dirty="0">
                <a:solidFill>
                  <a:srgbClr val="002060"/>
                </a:solidFill>
              </a:rPr>
              <a:t>od 1. apríla do 31. mája</a:t>
            </a:r>
            <a:r>
              <a:rPr lang="sk-SK" sz="3600" dirty="0">
                <a:solidFill>
                  <a:srgbClr val="002060"/>
                </a:solidFill>
              </a:rPr>
              <a:t>  </a:t>
            </a:r>
            <a:endParaRPr lang="sk-SK" sz="3600" b="1" dirty="0">
              <a:solidFill>
                <a:srgbClr val="002060"/>
              </a:solidFill>
            </a:endParaRP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3600" b="1" dirty="0">
                <a:solidFill>
                  <a:srgbClr val="00206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Prihláška</a:t>
            </a:r>
            <a:r>
              <a:rPr lang="sk-SK" sz="3600" dirty="0">
                <a:solidFill>
                  <a:srgbClr val="002060"/>
                </a:solidFill>
              </a:rPr>
              <a:t> na vzdelávanie v materskej škole </a:t>
            </a:r>
            <a:r>
              <a:rPr lang="sk-SK" sz="1000" dirty="0">
                <a:solidFill>
                  <a:srgbClr val="002060"/>
                </a:solidFill>
              </a:rPr>
              <a:t>(3. marec 2026)</a:t>
            </a:r>
          </a:p>
          <a:p>
            <a:pPr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Portál </a:t>
            </a:r>
            <a:r>
              <a:rPr lang="sk-SK" sz="3600" b="1" dirty="0">
                <a:solidFill>
                  <a:srgbClr val="002060"/>
                </a:solidFill>
              </a:rPr>
              <a:t>Elektronické prihlášky do škôl: </a:t>
            </a:r>
            <a:r>
              <a:rPr lang="sk-SK" sz="3600" b="1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https://eprihlasky.iedu.sk/</a:t>
            </a:r>
            <a:r>
              <a:rPr lang="sk-SK" sz="3600" b="1" dirty="0">
                <a:solidFill>
                  <a:srgbClr val="002060"/>
                </a:solidFill>
              </a:rPr>
              <a:t> </a:t>
            </a:r>
            <a:r>
              <a:rPr lang="sk-SK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– nič, čo sa zrealizuje cez e-prihlášky, sa nemusí tlačiť na účely osobného spisu</a:t>
            </a:r>
            <a:endParaRPr lang="sk-SK" sz="24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0" lvl="0" indent="0" algn="just" fontAlgn="base">
              <a:spcBef>
                <a:spcPts val="1200"/>
              </a:spcBef>
              <a:spcAft>
                <a:spcPts val="1200"/>
              </a:spcAft>
              <a:buNone/>
            </a:pP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0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E6014-3B89-981C-B775-EA50A319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BD01DC-8B6B-9880-9B45-85BAE876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0007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k-SK" sz="4000" b="1" dirty="0">
                <a:solidFill>
                  <a:schemeClr val="bg1"/>
                </a:solidFill>
              </a:rPr>
              <a:t>E-prihlášky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0684147-46B3-CA73-C3E7-A308914B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1" y="762000"/>
            <a:ext cx="11656193" cy="592455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b="1" dirty="0">
                <a:solidFill>
                  <a:srgbClr val="002060"/>
                </a:solidFill>
              </a:rPr>
              <a:t> </a:t>
            </a:r>
            <a:r>
              <a:rPr lang="sk-SK" sz="2400" b="1" dirty="0">
                <a:solidFill>
                  <a:srgbClr val="002060"/>
                </a:solidFill>
              </a:rPr>
              <a:t>Ostatné podmienky – rozhodujúce pri určovaní poradia</a:t>
            </a: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rgbClr val="002060"/>
                </a:solidFill>
              </a:rPr>
              <a:t> Voľná kapacita – jej manažovanie až do uzatvorenia poradia (do prvej polovice júna)</a:t>
            </a: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rgbClr val="002060"/>
                </a:solidFill>
              </a:rPr>
              <a:t>Algoritmus = pomocník (na zaplnenie kapacít), nie pán</a:t>
            </a: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rgbClr val="002060"/>
                </a:solidFill>
              </a:rPr>
              <a:t> Systém vyznačí uchádzačov prijatých do MŠ s označenou  vyššou prioritou</a:t>
            </a: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rgbClr val="002060"/>
                </a:solidFill>
              </a:rPr>
              <a:t> Systém posunie na voľné miesta ďalšie deti</a:t>
            </a:r>
          </a:p>
          <a:p>
            <a:pPr marL="0" indent="0" algn="just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sk-SK" sz="2000" b="1" dirty="0">
                <a:solidFill>
                  <a:srgbClr val="002060"/>
                </a:solidFill>
              </a:rPr>
              <a:t>Zoznam uchádzačov </a:t>
            </a:r>
            <a:r>
              <a:rPr lang="sk-SK" sz="2000" dirty="0">
                <a:solidFill>
                  <a:srgbClr val="002060"/>
                </a:solidFill>
              </a:rPr>
              <a:t>sa zverejňuje na verejne prístupnom mieste materskej školy, na webovom sídle MŠ       a na webovom sídle určenom ministerstvom školstva </a:t>
            </a:r>
            <a:r>
              <a:rPr lang="sk-SK" sz="2000" b="1" dirty="0">
                <a:solidFill>
                  <a:srgbClr val="002060"/>
                </a:solidFill>
              </a:rPr>
              <a:t>(formou elektronickej vývesky)</a:t>
            </a:r>
            <a:r>
              <a:rPr lang="sk-SK" sz="2000" dirty="0">
                <a:solidFill>
                  <a:srgbClr val="002060"/>
                </a:solidFill>
              </a:rPr>
              <a:t>; </a:t>
            </a:r>
            <a:r>
              <a:rPr lang="sk-SK" sz="2000" b="1" dirty="0">
                <a:solidFill>
                  <a:srgbClr val="002060"/>
                </a:solidFill>
              </a:rPr>
              <a:t>zoznam obsahuje </a:t>
            </a:r>
            <a:r>
              <a:rPr lang="sk-SK" sz="2000" dirty="0">
                <a:solidFill>
                  <a:srgbClr val="002060"/>
                </a:solidFill>
              </a:rPr>
              <a:t>namiesto mena a priezviska uchádzača </a:t>
            </a:r>
            <a:r>
              <a:rPr lang="sk-SK" sz="2000" b="1" dirty="0">
                <a:solidFill>
                  <a:srgbClr val="002060"/>
                </a:solidFill>
              </a:rPr>
              <a:t>vopred pridelený číselný kód</a:t>
            </a:r>
            <a:r>
              <a:rPr lang="sk-SK" sz="2000" dirty="0">
                <a:solidFill>
                  <a:srgbClr val="002060"/>
                </a:solidFill>
              </a:rPr>
              <a:t> a informáciu, či uchádzač </a:t>
            </a:r>
            <a:r>
              <a:rPr lang="sk-SK" sz="2000" b="1" dirty="0">
                <a:solidFill>
                  <a:srgbClr val="002060"/>
                </a:solidFill>
              </a:rPr>
              <a:t>bol alebo nebol prijatý</a:t>
            </a:r>
            <a:r>
              <a:rPr lang="sk-SK" sz="2000" dirty="0">
                <a:solidFill>
                  <a:srgbClr val="002060"/>
                </a:solidFill>
              </a:rPr>
              <a:t> na predprimárne vzdelávanie. </a:t>
            </a:r>
          </a:p>
          <a:p>
            <a:pPr marL="0" indent="0" algn="just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sk-SK" sz="2000" dirty="0">
                <a:solidFill>
                  <a:srgbClr val="002060"/>
                </a:solidFill>
              </a:rPr>
              <a:t>Ak bol uchádzač prijatý, </a:t>
            </a:r>
            <a:r>
              <a:rPr lang="sk-SK" sz="2000" b="1" dirty="0">
                <a:solidFill>
                  <a:srgbClr val="002060"/>
                </a:solidFill>
              </a:rPr>
              <a:t>informácia o prijatí v tomto zozname </a:t>
            </a:r>
            <a:r>
              <a:rPr lang="sk-SK" sz="2000" dirty="0">
                <a:solidFill>
                  <a:srgbClr val="002060"/>
                </a:solidFill>
              </a:rPr>
              <a:t>sa považuje za </a:t>
            </a:r>
            <a:r>
              <a:rPr lang="sk-SK" sz="2000" b="1" dirty="0">
                <a:solidFill>
                  <a:srgbClr val="002060"/>
                </a:solidFill>
              </a:rPr>
              <a:t>rozhodnutie o prijatí </a:t>
            </a:r>
            <a:r>
              <a:rPr lang="sk-SK" sz="2000" dirty="0">
                <a:solidFill>
                  <a:srgbClr val="002060"/>
                </a:solidFill>
              </a:rPr>
              <a:t>a </a:t>
            </a:r>
            <a:r>
              <a:rPr lang="sk-SK" sz="2000" b="1" dirty="0">
                <a:solidFill>
                  <a:srgbClr val="002060"/>
                </a:solidFill>
              </a:rPr>
              <a:t>deň zverejnenia zoznamu</a:t>
            </a:r>
            <a:r>
              <a:rPr lang="sk-SK" sz="2000" dirty="0">
                <a:solidFill>
                  <a:srgbClr val="002060"/>
                </a:solidFill>
              </a:rPr>
              <a:t> sa považuje za deň doručenia rozhodnutia o prijatí.</a:t>
            </a: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rgbClr val="002060"/>
                </a:solidFill>
              </a:rPr>
              <a:t>Vydanie rozhodnutia len na žiadosť rodiča</a:t>
            </a:r>
          </a:p>
          <a:p>
            <a:pPr marL="0" lvl="0" indent="0" algn="just" fontAlgn="base">
              <a:spcBef>
                <a:spcPts val="1200"/>
              </a:spcBef>
              <a:spcAft>
                <a:spcPts val="1200"/>
              </a:spcAft>
              <a:buNone/>
            </a:pPr>
            <a:endParaRPr lang="sk-SK" sz="3200" b="1" dirty="0">
              <a:solidFill>
                <a:srgbClr val="002060"/>
              </a:solidFill>
            </a:endParaRP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sk-SK" sz="3600" b="1" dirty="0">
              <a:solidFill>
                <a:srgbClr val="002060"/>
              </a:solidFill>
            </a:endParaRP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sk-SK" sz="3600" b="1" dirty="0">
              <a:solidFill>
                <a:srgbClr val="002060"/>
              </a:solidFill>
            </a:endParaRPr>
          </a:p>
          <a:p>
            <a:pPr marL="0" lvl="0" indent="0" algn="just" fontAlgn="base">
              <a:spcBef>
                <a:spcPts val="1200"/>
              </a:spcBef>
              <a:spcAft>
                <a:spcPts val="1200"/>
              </a:spcAft>
              <a:buNone/>
            </a:pP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8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7258A837-9FFF-981A-C4AA-AD376EFF2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49" y="1151542"/>
            <a:ext cx="6446755" cy="5706457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DD9E99-2506-4464-FCA0-C3163858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8</a:t>
            </a:fld>
            <a:endParaRPr lang="sk-SK"/>
          </a:p>
        </p:txBody>
      </p:sp>
      <p:sp>
        <p:nvSpPr>
          <p:cNvPr id="7" name="Nadpis 4">
            <a:extLst>
              <a:ext uri="{FF2B5EF4-FFF2-40B4-BE49-F238E27FC236}">
                <a16:creationId xmlns:a16="http://schemas.microsoft.com/office/drawing/2014/main" id="{CA48577A-A4A3-B13D-535E-DD5CBED95E3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383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>
                <a:solidFill>
                  <a:schemeClr val="bg1"/>
                </a:solidFill>
              </a:rPr>
              <a:t>Termíny práce v systéme Elektronické prihlášky do škôl – MŠ </a:t>
            </a:r>
          </a:p>
        </p:txBody>
      </p:sp>
    </p:spTree>
    <p:extLst>
      <p:ext uri="{BB962C8B-B14F-4D97-AF65-F5344CB8AC3E}">
        <p14:creationId xmlns:p14="http://schemas.microsoft.com/office/powerpoint/2010/main" val="226527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32A471-F172-4881-897F-2127D9A2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833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k-SK" sz="3600" b="1" dirty="0">
                <a:solidFill>
                  <a:schemeClr val="bg1"/>
                </a:solidFill>
              </a:rPr>
              <a:t>Prijímanie na vzdelávanie v materskej škole – počas školského roka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A2D87E9-8E15-4E8F-961A-DE250007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91" y="1257300"/>
            <a:ext cx="11568393" cy="470049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b="1" dirty="0">
                <a:solidFill>
                  <a:srgbClr val="002060"/>
                </a:solidFill>
              </a:rPr>
              <a:t>Počas školského roka – aj o prijatí aj </a:t>
            </a:r>
            <a:r>
              <a:rPr lang="sk-SK" dirty="0">
                <a:solidFill>
                  <a:srgbClr val="002060"/>
                </a:solidFill>
              </a:rPr>
              <a:t>o všetkých ostatných veciach podľa      § 37 ods. 1 zákona č. 321/2025 Z. z.</a:t>
            </a: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b="1" dirty="0">
                <a:solidFill>
                  <a:srgbClr val="002060"/>
                </a:solidFill>
              </a:rPr>
              <a:t>Kedykoľvek</a:t>
            </a:r>
            <a:r>
              <a:rPr lang="sk-SK" dirty="0">
                <a:solidFill>
                  <a:srgbClr val="002060"/>
                </a:solidFill>
              </a:rPr>
              <a:t> mimo hlavného termínu</a:t>
            </a:r>
          </a:p>
          <a:p>
            <a:pPr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b="1" dirty="0">
                <a:solidFill>
                  <a:srgbClr val="002060"/>
                </a:solidFill>
              </a:rPr>
              <a:t>Možnosti zvýšiť najvyšší počet detí v triede MŠ </a:t>
            </a:r>
            <a:r>
              <a:rPr lang="sk-SK" dirty="0">
                <a:solidFill>
                  <a:srgbClr val="002060"/>
                </a:solidFill>
              </a:rPr>
              <a:t>(§ 28 ods. 10 ŠZ)</a:t>
            </a:r>
          </a:p>
          <a:p>
            <a:pPr marL="0" indent="0" algn="just" fontAlgn="base">
              <a:spcBef>
                <a:spcPts val="1200"/>
              </a:spcBef>
              <a:spcAft>
                <a:spcPts val="1200"/>
              </a:spcAft>
              <a:buNone/>
            </a:pPr>
            <a:endParaRPr lang="sk-SK" sz="4000" dirty="0">
              <a:solidFill>
                <a:srgbClr val="002060"/>
              </a:solidFill>
            </a:endParaRP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sk-SK" sz="4000" dirty="0">
              <a:solidFill>
                <a:srgbClr val="002060"/>
              </a:solidFill>
            </a:endParaRP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sk-SK" sz="4000" dirty="0">
              <a:solidFill>
                <a:srgbClr val="002060"/>
              </a:solidFill>
            </a:endParaRPr>
          </a:p>
          <a:p>
            <a:pPr lvl="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sk-SK" sz="4000" dirty="0">
              <a:solidFill>
                <a:srgbClr val="002060"/>
              </a:solidFill>
            </a:endParaRPr>
          </a:p>
          <a:p>
            <a:pPr marL="0" lvl="0" indent="0" algn="just" fontAlgn="base">
              <a:spcBef>
                <a:spcPts val="1200"/>
              </a:spcBef>
              <a:spcAft>
                <a:spcPts val="1200"/>
              </a:spcAft>
              <a:buNone/>
            </a:pPr>
            <a:endParaRPr lang="sk-SK" sz="4000" dirty="0">
              <a:solidFill>
                <a:srgbClr val="663300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B707840-611D-3EEB-3623-31193FE65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76" y="3695700"/>
            <a:ext cx="6797199" cy="22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204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AA7D676BB9844B479E29C5F7F14E2" ma:contentTypeVersion="16" ma:contentTypeDescription="Create a new document." ma:contentTypeScope="" ma:versionID="0c3e70aa602d19e00217d026cbb8dd0b">
  <xsd:schema xmlns:xsd="http://www.w3.org/2001/XMLSchema" xmlns:xs="http://www.w3.org/2001/XMLSchema" xmlns:p="http://schemas.microsoft.com/office/2006/metadata/properties" xmlns:ns3="e72f8d52-aa6a-4f0b-97b5-38ab45df2db2" xmlns:ns4="fdd56f01-9d68-4c6a-a3c3-968c75c719a4" targetNamespace="http://schemas.microsoft.com/office/2006/metadata/properties" ma:root="true" ma:fieldsID="a67e277a93ea06f3b84b05c24b960e41" ns3:_="" ns4:_="">
    <xsd:import namespace="e72f8d52-aa6a-4f0b-97b5-38ab45df2db2"/>
    <xsd:import namespace="fdd56f01-9d68-4c6a-a3c3-968c75c719a4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8d52-aa6a-4f0b-97b5-38ab45df2db2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56f01-9d68-4c6a-a3c3-968c75c719a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72f8d52-aa6a-4f0b-97b5-38ab45df2db2" xsi:nil="true"/>
  </documentManagement>
</p:properties>
</file>

<file path=customXml/itemProps1.xml><?xml version="1.0" encoding="utf-8"?>
<ds:datastoreItem xmlns:ds="http://schemas.openxmlformats.org/officeDocument/2006/customXml" ds:itemID="{833EF766-C7B2-4580-86FF-3F6314519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2f8d52-aa6a-4f0b-97b5-38ab45df2db2"/>
    <ds:schemaRef ds:uri="fdd56f01-9d68-4c6a-a3c3-968c75c71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123C0F-058E-4A78-8C54-5B9E99EA3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A5029E-0C23-4818-9694-D2C6305850B0}">
  <ds:schemaRefs>
    <ds:schemaRef ds:uri="http://schemas.microsoft.com/office/2006/documentManagement/types"/>
    <ds:schemaRef ds:uri="e72f8d52-aa6a-4f0b-97b5-38ab45df2db2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d56f01-9d68-4c6a-a3c3-968c75c719a4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3604</Words>
  <Application>Microsoft Office PowerPoint</Application>
  <PresentationFormat>Širokouhlá</PresentationFormat>
  <Paragraphs>256</Paragraphs>
  <Slides>26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 CE</vt:lpstr>
      <vt:lpstr>Wingdings</vt:lpstr>
      <vt:lpstr>Motív balíka Office</vt:lpstr>
      <vt:lpstr>   Predprimárne vzdelávanie             v materských školách   </vt:lpstr>
      <vt:lpstr>Obsah</vt:lpstr>
      <vt:lpstr>Dieťa zo sociálne znevýhodňujúceho prostredia</vt:lpstr>
      <vt:lpstr>Sociálne znevýhodňujúce prostredie</vt:lpstr>
      <vt:lpstr>Prezentácia programu PowerPoint</vt:lpstr>
      <vt:lpstr>Prijímanie na vzdelávanie v materskej škole – hlavný termín</vt:lpstr>
      <vt:lpstr>E-prihlášky</vt:lpstr>
      <vt:lpstr>Prezentácia programu PowerPoint</vt:lpstr>
      <vt:lpstr>Prijímanie na vzdelávanie v materskej škole – počas školského roka</vt:lpstr>
      <vt:lpstr>Rozhodovanie – § 37 ods. 1 zákona č. 321/2025 Z. z. o školskej správe...</vt:lpstr>
      <vt:lpstr>Štátny a školský vzdelávací program </vt:lpstr>
      <vt:lpstr>§ 7a – individuálny vzdelávací program</vt:lpstr>
      <vt:lpstr>Prezentácia programu PowerPoint</vt:lpstr>
      <vt:lpstr>Prezentácia programu PowerPoint</vt:lpstr>
      <vt:lpstr>Prezentácia programu PowerPoint</vt:lpstr>
      <vt:lpstr>Prezentácia programu PowerPoint</vt:lpstr>
      <vt:lpstr>Prijímanie dieťaťa prestupom (§ 28d ŠZ)</vt:lpstr>
      <vt:lpstr>Dieťa v dvoch materských školách: 2 prípady = 2 riešenia</vt:lpstr>
      <vt:lpstr>Prezentácia programu PowerPoint</vt:lpstr>
      <vt:lpstr>Prezentácia programu PowerPoint</vt:lpstr>
      <vt:lpstr>Poskytnutie dokumentácie dieťaťa do ZŠ – na vyžiadanie</vt:lpstr>
      <vt:lpstr>Ďalšie zmeny</vt:lpstr>
      <vt:lpstr>Dieťa, ktoré dosiahne 6 rokov do 31. augusta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Blusková Denisa</dc:creator>
  <cp:lastModifiedBy>Hajdúková Viera</cp:lastModifiedBy>
  <cp:revision>396</cp:revision>
  <cp:lastPrinted>2026-01-15T11:07:26Z</cp:lastPrinted>
  <dcterms:created xsi:type="dcterms:W3CDTF">2023-12-14T07:45:56Z</dcterms:created>
  <dcterms:modified xsi:type="dcterms:W3CDTF">2026-05-06T07:35:40Z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0x0101004F7AA7D676BB9844B479E29C5F7F14E2</vt:lpwstr>
  </property>
</Properties>
</file>