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256" r:id="rId3"/>
    <p:sldId id="274" r:id="rId4"/>
    <p:sldId id="279" r:id="rId5"/>
    <p:sldId id="280" r:id="rId6"/>
    <p:sldId id="282" r:id="rId7"/>
    <p:sldId id="284" r:id="rId8"/>
    <p:sldId id="273" r:id="rId9"/>
  </p:sldIdLst>
  <p:sldSz cx="9144000" cy="6858000" type="screen4x3"/>
  <p:notesSz cx="9874250" cy="67976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09" d="100"/>
          <a:sy n="109" d="100"/>
        </p:scale>
        <p:origin x="169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2800-80A3-4BC8-846A-3CB6ECE99B32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C71A8-66A4-4061-87DC-BFB71961E5E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96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6878F-D88A-4183-A7F0-0CBEAF991B9E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940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FCF4-9C21-44C2-8E8D-FFB4B19421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79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464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8868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36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6018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5782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885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1803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98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993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184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71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42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634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39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854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15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977E-0CC6-41A2-A714-9F67FE66A831}" type="datetimeFigureOut">
              <a:rPr lang="sk-SK" smtClean="0"/>
              <a:t>6. 9. 2019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63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7488832" cy="1224136"/>
          </a:xfrm>
        </p:spPr>
        <p:txBody>
          <a:bodyPr>
            <a:normAutofit fontScale="90000"/>
          </a:bodyPr>
          <a:lstStyle/>
          <a:p>
            <a:r>
              <a:rPr lang="sk-SK" sz="2400" b="1" dirty="0" smtClean="0"/>
              <a:t>Informačný seminár pre žiadateľov </a:t>
            </a:r>
            <a:r>
              <a:rPr lang="sk-SK" sz="2400" b="1" dirty="0"/>
              <a:t>k predkladaniu žiadostí o NFP pre výzvu s názvom </a:t>
            </a:r>
            <a:r>
              <a:rPr lang="sk-SK" sz="2400" b="1" i="1" dirty="0"/>
              <a:t>Prepojenie stredoškolského vzdelávania s </a:t>
            </a:r>
            <a:r>
              <a:rPr lang="sk-SK" sz="2400" b="1" i="1" dirty="0" smtClean="0"/>
              <a:t>praxou </a:t>
            </a:r>
            <a:r>
              <a:rPr lang="sk-SK" sz="2400" b="1" dirty="0" smtClean="0"/>
              <a:t>a </a:t>
            </a:r>
            <a:r>
              <a:rPr lang="sk-SK" sz="2400" b="1" dirty="0" smtClean="0"/>
              <a:t>kódom</a:t>
            </a:r>
            <a:r>
              <a:rPr lang="sk-SK" sz="2400" b="1" dirty="0"/>
              <a:t/>
            </a:r>
            <a:br>
              <a:rPr lang="sk-SK" sz="2400" b="1" dirty="0"/>
            </a:br>
            <a:r>
              <a:rPr lang="sk-SK" sz="2400" b="1" dirty="0"/>
              <a:t>OPLZ-PO1/2019/DOP/1.2.1-01</a:t>
            </a:r>
            <a:r>
              <a:rPr lang="sk-SK" sz="2400" b="1" dirty="0" smtClean="0"/>
              <a:t/>
            </a:r>
            <a:br>
              <a:rPr lang="sk-SK" sz="2400" b="1" dirty="0" smtClean="0"/>
            </a:br>
            <a:endParaRPr lang="sk-SK" sz="2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A18D80F3-6049-4B26-B7D0-AB668FD68568}"/>
              </a:ext>
            </a:extLst>
          </p:cNvPr>
          <p:cNvSpPr txBox="1">
            <a:spLocks/>
          </p:cNvSpPr>
          <p:nvPr/>
        </p:nvSpPr>
        <p:spPr>
          <a:xfrm>
            <a:off x="1043608" y="5229200"/>
            <a:ext cx="748883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k-SK" sz="2000" b="1" i="1" dirty="0"/>
              <a:t>Mgr</a:t>
            </a:r>
            <a:r>
              <a:rPr lang="sk-SK" sz="2000" b="1" i="1" dirty="0" smtClean="0"/>
              <a:t>. Slavomíra </a:t>
            </a:r>
            <a:r>
              <a:rPr lang="sk-SK" sz="2000" b="1" i="1" dirty="0"/>
              <a:t>Valachová</a:t>
            </a:r>
          </a:p>
        </p:txBody>
      </p:sp>
    </p:spTree>
    <p:extLst>
      <p:ext uri="{BB962C8B-B14F-4D97-AF65-F5344CB8AC3E}">
        <p14:creationId xmlns:p14="http://schemas.microsoft.com/office/powerpoint/2010/main" val="339122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>
            <a:extLst>
              <a:ext uri="{FF2B5EF4-FFF2-40B4-BE49-F238E27FC236}">
                <a16:creationId xmlns:a16="http://schemas.microsoft.com/office/drawing/2014/main" id="{CEFEC2AA-9825-4BD2-B324-70373C3FE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99392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Schvaľovací proces žiadostí o NFP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971600" y="1405826"/>
            <a:ext cx="75711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Administratívne overenie žiadostí o NFP</a:t>
            </a:r>
          </a:p>
          <a:p>
            <a:pPr algn="just"/>
            <a:endParaRPr lang="sk-SK" sz="20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doručenia (riadne, včas, vo forme)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poskytnutia príspevku (oprávnenosť žiadateľa a iné podmienky poskytnutia príspevku, výzva na doplnenie, ak </a:t>
            </a:r>
            <a:r>
              <a:rPr lang="sk-SK" sz="2400" dirty="0" smtClean="0"/>
              <a:t>relevantné</a:t>
            </a:r>
            <a:endParaRPr lang="sk-SK" sz="2400" dirty="0"/>
          </a:p>
          <a:p>
            <a:pPr indent="-285750" algn="just">
              <a:buFont typeface="Arial" panose="020B0604020202020204" pitchFamily="34" charset="0"/>
              <a:buChar char="•"/>
            </a:pPr>
            <a:endParaRPr lang="sk-SK" sz="3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Odborné hodnotenie a výber žiadostí o NFP</a:t>
            </a: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Vydávanie rozhodnutí  (do 70 pracovných </a:t>
            </a:r>
            <a:r>
              <a:rPr lang="sk-SK" sz="3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dní </a:t>
            </a:r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 zmysle SR EŠIF)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8886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9C3907F1-2A59-46FF-8056-D39C272283D2}"/>
              </a:ext>
            </a:extLst>
          </p:cNvPr>
          <p:cNvSpPr/>
          <p:nvPr/>
        </p:nvSpPr>
        <p:spPr>
          <a:xfrm>
            <a:off x="491028" y="1556792"/>
            <a:ext cx="78253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predloženie žiadosti o NFP len prostredníctvom ITMS/písomnej verzie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nepodpísaný 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nevyplnené časti žiadosti o NFP: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5. Identifikácia regiónov </a:t>
            </a:r>
            <a:r>
              <a:rPr lang="sk-SK" sz="2400" dirty="0"/>
              <a:t>– nesprávne priradenie kategórie regiónov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12. </a:t>
            </a:r>
            <a:r>
              <a:rPr lang="sk-SK" sz="2400" dirty="0"/>
              <a:t>nevyplnené verejné obstarávania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13. </a:t>
            </a:r>
            <a:r>
              <a:rPr lang="sk-SK" sz="2400" dirty="0"/>
              <a:t>nevyplnené riziká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dirty="0"/>
              <a:t>nevyčlenená Koordinácia projektu v časti 11, 9 + v časti 10 (10. 1 a 10.2) s ukazovateľmi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0538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B208FB39-7FD6-42DD-9EC5-192C10225C17}"/>
              </a:ext>
            </a:extLst>
          </p:cNvPr>
          <p:cNvSpPr/>
          <p:nvPr/>
        </p:nvSpPr>
        <p:spPr>
          <a:xfrm>
            <a:off x="323528" y="1412776"/>
            <a:ext cx="78253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nedostatočný resp. minimálny popis v časti 7: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7.2 Spôsob realizácie aktivít projektu,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7.3 Situácia po realizácii projektu a udržateľnosť projektu,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7.4 Administratívna a prevádzková kapacita žiadateľa, nesúlad </a:t>
            </a:r>
            <a:r>
              <a:rPr lang="sk-SK" sz="2400" i="1" dirty="0"/>
              <a:t>jednotlivých častí s rozpočtom projektu, resp. s ostatnými časťami </a:t>
            </a:r>
            <a:r>
              <a:rPr lang="sk-SK" sz="2400" i="1" dirty="0" err="1"/>
              <a:t>ŽoNFP</a:t>
            </a:r>
            <a:r>
              <a:rPr lang="sk-SK" sz="2400" i="1" dirty="0"/>
              <a:t> (počet hodín, účastníkov, dĺžka realizácie a pod.)</a:t>
            </a:r>
          </a:p>
          <a:p>
            <a:pPr marL="236537" lvl="2" indent="-342900">
              <a:buFont typeface="Arial" panose="020B0604020202020204" pitchFamily="34" charset="0"/>
              <a:buChar char="•"/>
            </a:pPr>
            <a:r>
              <a:rPr lang="sk-SK" sz="2400" dirty="0"/>
              <a:t>Časť 11. Rozpočet projektu  – nesprávne uvedená merná jednotka, množstvo, nesprávne priradenie </a:t>
            </a:r>
            <a:r>
              <a:rPr lang="sk-SK" sz="2400" b="1" dirty="0"/>
              <a:t>projektu k projektom generujúci príjem</a:t>
            </a:r>
          </a:p>
        </p:txBody>
      </p:sp>
    </p:spTree>
    <p:extLst>
      <p:ext uri="{BB962C8B-B14F-4D97-AF65-F5344CB8AC3E}">
        <p14:creationId xmlns:p14="http://schemas.microsoft.com/office/powerpoint/2010/main" val="309960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1320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1700F011-A09C-47FC-82EA-FA5FCC4B46CB}"/>
              </a:ext>
            </a:extLst>
          </p:cNvPr>
          <p:cNvSpPr/>
          <p:nvPr/>
        </p:nvSpPr>
        <p:spPr>
          <a:xfrm>
            <a:off x="323528" y="1125060"/>
            <a:ext cx="891585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Rozpočet: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nepredloženie rozpočtu a tabuľky PZF resp. nesprávne </a:t>
            </a:r>
            <a:r>
              <a:rPr lang="sk-SK" sz="2400" b="1" dirty="0"/>
              <a:t>vyplnené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vypočítané limity v zmysle výzvy - </a:t>
            </a:r>
            <a:r>
              <a:rPr lang="sk-SK" sz="2400" b="1" dirty="0"/>
              <a:t>riziko NV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nedostatočné komentáre pri jednotlivých rozpočtových položkách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nesprávna ekonomická klasifikácia (skupina výdavkov)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 komentároch s výdavkami spolu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zaradenie rozpočtových položiek v rozpočte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zaokrúhľovanie z dôvodu nesprávnych vzorcov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súčty/súčiny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výšky COV v rozpočte s formulárom žiadosti o NFP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 prieskumu trhu s rozpočtom</a:t>
            </a:r>
          </a:p>
        </p:txBody>
      </p:sp>
    </p:spTree>
    <p:extLst>
      <p:ext uri="{BB962C8B-B14F-4D97-AF65-F5344CB8AC3E}">
        <p14:creationId xmlns:p14="http://schemas.microsoft.com/office/powerpoint/2010/main" val="116991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Prílohy žiadosti o NFP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nedostatočné prieskumy trhu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resp. nesprávne vyplnená príloha 7.4 k </a:t>
            </a:r>
            <a:r>
              <a:rPr lang="sk-SK" sz="2400" dirty="0" err="1"/>
              <a:t>ŽoNFP</a:t>
            </a:r>
            <a:r>
              <a:rPr lang="sk-SK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nepodpísané </a:t>
            </a:r>
            <a:r>
              <a:rPr lang="sk-SK" sz="2400" dirty="0" smtClean="0"/>
              <a:t>životopisy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</a:t>
            </a:r>
            <a:r>
              <a:rPr lang="sk-SK" sz="2400" dirty="0" smtClean="0"/>
              <a:t>epredloženie výpisu z účtu resp. iného relevantného dokladu v zmysle výzvy</a:t>
            </a:r>
            <a:endParaRPr lang="sk-SK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súhlasného stanoviska na overenie podmienky (výpis z registra trestov</a:t>
            </a:r>
            <a:r>
              <a:rPr lang="sk-SK" sz="2400" dirty="0" smtClean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nepredloženie plánov klubu (použitie nesprávnej prílohy)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790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Prílohy žiadosti o NFP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n</a:t>
            </a:r>
            <a:r>
              <a:rPr lang="sk-SK" sz="2400" dirty="0" smtClean="0"/>
              <a:t>epredloženie školských vzdelávacích programov (vrátane rámcového učebného plánu)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nevyznačené </a:t>
            </a:r>
            <a:r>
              <a:rPr lang="sk-SK" sz="2400" b="1" dirty="0" smtClean="0"/>
              <a:t>extra hodiny v plánoch </a:t>
            </a:r>
            <a:r>
              <a:rPr lang="sk-SK" sz="2400" dirty="0" smtClean="0"/>
              <a:t>– </a:t>
            </a:r>
            <a:r>
              <a:rPr lang="sk-SK" sz="2400" b="1" dirty="0" smtClean="0"/>
              <a:t>náročná identifikácia extra hodín </a:t>
            </a:r>
            <a:endParaRPr lang="sk-SK" sz="24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</a:t>
            </a:r>
            <a:r>
              <a:rPr lang="sk-SK" sz="2400" dirty="0" smtClean="0"/>
              <a:t>iných relevantných </a:t>
            </a:r>
            <a:r>
              <a:rPr lang="sk-SK" sz="2400" dirty="0"/>
              <a:t>príloh v zmysle výzvy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37192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Ďakujem za pozornosť!</a:t>
            </a:r>
          </a:p>
        </p:txBody>
      </p:sp>
    </p:spTree>
    <p:extLst>
      <p:ext uri="{BB962C8B-B14F-4D97-AF65-F5344CB8AC3E}">
        <p14:creationId xmlns:p14="http://schemas.microsoft.com/office/powerpoint/2010/main" val="8955840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276</Words>
  <Application>Microsoft Office PowerPoint</Application>
  <PresentationFormat>Prezentácia na obrazovke (4:3)</PresentationFormat>
  <Paragraphs>87</Paragraphs>
  <Slides>8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Motív Office</vt:lpstr>
      <vt:lpstr>Informačný seminár pre žiadateľov k predkladaniu žiadostí o NFP pre výzvu s názvom Prepojenie stredoškolského vzdelávania s praxou a kódom OPLZ-PO1/2019/DOP/1.2.1-01 </vt:lpstr>
      <vt:lpstr>Schvaľovací proces žiadostí o NFP</vt:lpstr>
      <vt:lpstr> </vt:lpstr>
      <vt:lpstr> </vt:lpstr>
      <vt:lpstr> </vt:lpstr>
      <vt:lpstr> </vt:lpstr>
      <vt:lpstr> </vt:lpstr>
      <vt:lpstr>Ďakujem za pozornosť!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Valachová Slavomíra</dc:creator>
  <cp:lastModifiedBy>Valachová Slavomíra</cp:lastModifiedBy>
  <cp:revision>61</cp:revision>
  <cp:lastPrinted>2017-12-07T07:01:55Z</cp:lastPrinted>
  <dcterms:created xsi:type="dcterms:W3CDTF">2017-07-03T04:26:38Z</dcterms:created>
  <dcterms:modified xsi:type="dcterms:W3CDTF">2019-09-06T11:27:40Z</dcterms:modified>
</cp:coreProperties>
</file>