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4"/>
  </p:sldMasterIdLst>
  <p:notesMasterIdLst>
    <p:notesMasterId r:id="rId14"/>
  </p:notesMasterIdLst>
  <p:sldIdLst>
    <p:sldId id="256" r:id="rId5"/>
    <p:sldId id="294" r:id="rId6"/>
    <p:sldId id="281" r:id="rId7"/>
    <p:sldId id="296" r:id="rId8"/>
    <p:sldId id="287" r:id="rId9"/>
    <p:sldId id="286" r:id="rId10"/>
    <p:sldId id="289" r:id="rId11"/>
    <p:sldId id="284" r:id="rId12"/>
    <p:sldId id="270" r:id="rId13"/>
  </p:sldIdLst>
  <p:sldSz cx="20104100" cy="11303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4B6711-DC4C-0953-04DE-36CA1145F8FF}" name="Potočňáková Daniela" initials="DP" userId="S::daniela.potocnakova@minedu.sk::8ef36212-dada-4eaa-a1bf-619a5a6a86a6" providerId="AD"/>
  <p188:author id="{BEDD562D-2B62-C4D6-9183-532AD4D7AE4F}" name="Martinák Dávid" initials="MD" userId="S::david.martinak_minedu.sk#ext#@mfsrsk.onmicrosoft.com::7bb1e95f-2c29-4cff-9e9e-18bdf07af68a" providerId="AD"/>
  <p188:author id="{31433F38-A673-A02D-1514-243EE259E41C}" name="Hrinkova Silvia" initials="HS" userId="S::silvia.hrinkova@mfsr.sk::f4ae7212-cb4b-41e6-900f-ec4489c1ccac" providerId="AD"/>
  <p188:author id="{974930BF-7A5B-77F9-51B0-932165C108FB}" name="Varga Richard" initials="VR" userId="S::richard.varga_minedu.sk#ext#@mfsrsk.onmicrosoft.com::bba33fcb-8f26-40ec-afec-012f1b20724b" providerId="AD"/>
  <p188:author id="{BA4E91C4-1284-D834-45C2-CDE219B317C1}" name="Martinák Dávid" initials="DM" userId="S::david.martinak@minedu.sk::d7c787a8-e20f-4427-8824-a34ac91fa105" providerId="AD"/>
  <p188:author id="{A7A4F1D4-4CBF-5522-9758-70F782825457}" name="Mandzak Peter" initials="PM" userId="S::peter.mandzak@mfsr.sk::7deecb7d-ef4f-44e0-8f7a-ced7140df0ac" providerId="AD"/>
  <p188:author id="{2E7F05D7-5F86-EC9A-F476-C6886F21EAC8}" name="Bednarik Daniel" initials="DB" userId="S::daniel.bednarik@mfsr.sk::3e6410db-4fca-465a-87d2-7e206d68cdf7" providerId="AD"/>
  <p188:author id="{3326FCE2-8922-B020-4095-67B201209A6C}" name="Erdelyiova Martina" initials="ME" userId="S::martina.erdelyiova@mfsr.sk::5eeab23b-45bb-406f-8347-bb0f245a2d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4AD"/>
    <a:srgbClr val="22539C"/>
    <a:srgbClr val="DA3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92" d="100"/>
          <a:sy n="92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fsrsk.sharepoint.com/sites/msteams_1dd68f/Shared%20Documents/General/02%20OBLASTI%20REV&#205;ZIE/03%20Mal&#233;%20&#353;koly/master2409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cat>
            <c:multiLvlStrRef>
              <c:f>[master240924.xlsx]Testovanie5!$R$142:$AE$143</c:f>
              <c:multiLvlStrCache>
                <c:ptCount val="14"/>
                <c:lvl>
                  <c:pt idx="0">
                    <c:v>Do 150</c:v>
                  </c:pt>
                  <c:pt idx="1">
                    <c:v>151-250</c:v>
                  </c:pt>
                  <c:pt idx="2">
                    <c:v>251-350</c:v>
                  </c:pt>
                  <c:pt idx="3">
                    <c:v>351-450</c:v>
                  </c:pt>
                  <c:pt idx="4">
                    <c:v>451-550</c:v>
                  </c:pt>
                  <c:pt idx="5">
                    <c:v>551-650</c:v>
                  </c:pt>
                  <c:pt idx="6">
                    <c:v>Nad 650</c:v>
                  </c:pt>
                  <c:pt idx="7">
                    <c:v>Do 150</c:v>
                  </c:pt>
                  <c:pt idx="8">
                    <c:v>151-250</c:v>
                  </c:pt>
                  <c:pt idx="9">
                    <c:v>251-350</c:v>
                  </c:pt>
                  <c:pt idx="10">
                    <c:v>351-450</c:v>
                  </c:pt>
                  <c:pt idx="11">
                    <c:v>451-550</c:v>
                  </c:pt>
                  <c:pt idx="12">
                    <c:v>551-650</c:v>
                  </c:pt>
                  <c:pt idx="13">
                    <c:v>Nad 650</c:v>
                  </c:pt>
                </c:lvl>
                <c:lvl>
                  <c:pt idx="0">
                    <c:v>T9 MAT</c:v>
                  </c:pt>
                  <c:pt idx="7">
                    <c:v>T9 SJ</c:v>
                  </c:pt>
                </c:lvl>
              </c:multiLvlStrCache>
            </c:multiLvlStrRef>
          </c:cat>
          <c:val>
            <c:numRef>
              <c:f>[master240924.xlsx]Testovanie5!$R$144:$AE$144</c:f>
              <c:numCache>
                <c:formatCode>0.0</c:formatCode>
                <c:ptCount val="14"/>
                <c:pt idx="0">
                  <c:v>47.010921653850389</c:v>
                </c:pt>
                <c:pt idx="1">
                  <c:v>49.99999999999995</c:v>
                </c:pt>
                <c:pt idx="2">
                  <c:v>50.333333333333279</c:v>
                </c:pt>
                <c:pt idx="3">
                  <c:v>53.999999999999943</c:v>
                </c:pt>
                <c:pt idx="4">
                  <c:v>54.333333333333279</c:v>
                </c:pt>
                <c:pt idx="5">
                  <c:v>56.999999999999943</c:v>
                </c:pt>
                <c:pt idx="6">
                  <c:v>62.333333333333265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EB-4651-9AB8-B02B224A4519}"/>
            </c:ext>
          </c:extLst>
        </c:ser>
        <c:ser>
          <c:idx val="1"/>
          <c:order val="1"/>
          <c:spPr>
            <a:solidFill>
              <a:srgbClr val="22539C"/>
            </a:solidFill>
            <a:ln>
              <a:solidFill>
                <a:srgbClr val="2B64AD"/>
              </a:solidFill>
            </a:ln>
            <a:effectLst/>
          </c:spPr>
          <c:invertIfNegative val="0"/>
          <c:cat>
            <c:multiLvlStrRef>
              <c:f>[master240924.xlsx]Testovanie5!$R$142:$AE$143</c:f>
              <c:multiLvlStrCache>
                <c:ptCount val="14"/>
                <c:lvl>
                  <c:pt idx="0">
                    <c:v>Do 150</c:v>
                  </c:pt>
                  <c:pt idx="1">
                    <c:v>151-250</c:v>
                  </c:pt>
                  <c:pt idx="2">
                    <c:v>251-350</c:v>
                  </c:pt>
                  <c:pt idx="3">
                    <c:v>351-450</c:v>
                  </c:pt>
                  <c:pt idx="4">
                    <c:v>451-550</c:v>
                  </c:pt>
                  <c:pt idx="5">
                    <c:v>551-650</c:v>
                  </c:pt>
                  <c:pt idx="6">
                    <c:v>Nad 650</c:v>
                  </c:pt>
                  <c:pt idx="7">
                    <c:v>Do 150</c:v>
                  </c:pt>
                  <c:pt idx="8">
                    <c:v>151-250</c:v>
                  </c:pt>
                  <c:pt idx="9">
                    <c:v>251-350</c:v>
                  </c:pt>
                  <c:pt idx="10">
                    <c:v>351-450</c:v>
                  </c:pt>
                  <c:pt idx="11">
                    <c:v>451-550</c:v>
                  </c:pt>
                  <c:pt idx="12">
                    <c:v>551-650</c:v>
                  </c:pt>
                  <c:pt idx="13">
                    <c:v>Nad 650</c:v>
                  </c:pt>
                </c:lvl>
                <c:lvl>
                  <c:pt idx="0">
                    <c:v>T9 MAT</c:v>
                  </c:pt>
                  <c:pt idx="7">
                    <c:v>T9 SJ</c:v>
                  </c:pt>
                </c:lvl>
              </c:multiLvlStrCache>
            </c:multiLvlStrRef>
          </c:cat>
          <c:val>
            <c:numRef>
              <c:f>[master240924.xlsx]Testovanie5!$R$145:$AE$145</c:f>
              <c:numCache>
                <c:formatCode>General</c:formatCode>
                <c:ptCount val="14"/>
                <c:pt idx="7" formatCode="0.0">
                  <c:v>55.106644790812084</c:v>
                </c:pt>
                <c:pt idx="8" formatCode="0.0">
                  <c:v>57.333333333333272</c:v>
                </c:pt>
                <c:pt idx="9" formatCode="0.0">
                  <c:v>56.999999999999943</c:v>
                </c:pt>
                <c:pt idx="10" formatCode="0.0">
                  <c:v>59.6666666666666</c:v>
                </c:pt>
                <c:pt idx="11" formatCode="0.0">
                  <c:v>60.6666666666666</c:v>
                </c:pt>
                <c:pt idx="12" formatCode="0.0">
                  <c:v>62.399999999999935</c:v>
                </c:pt>
                <c:pt idx="13" formatCode="0.0">
                  <c:v>61.6666666666666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EB-4651-9AB8-B02B224A4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75"/>
        <c:axId val="1110506960"/>
        <c:axId val="1406543008"/>
      </c:barChart>
      <c:catAx>
        <c:axId val="111050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vant Garde Gothic Itc T OT Book"/>
                <a:ea typeface="+mn-ea"/>
                <a:cs typeface="+mn-cs"/>
              </a:defRPr>
            </a:pPr>
            <a:endParaRPr lang="sk-SK"/>
          </a:p>
        </c:txPr>
        <c:crossAx val="1406543008"/>
        <c:crosses val="autoZero"/>
        <c:auto val="1"/>
        <c:lblAlgn val="ctr"/>
        <c:lblOffset val="100"/>
        <c:noMultiLvlLbl val="0"/>
      </c:catAx>
      <c:valAx>
        <c:axId val="140654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vant Garde Gothic Itc T OT Book"/>
                <a:ea typeface="+mn-ea"/>
                <a:cs typeface="+mn-cs"/>
              </a:defRPr>
            </a:pPr>
            <a:endParaRPr lang="sk-SK"/>
          </a:p>
        </c:txPr>
        <c:crossAx val="11105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accent1">
              <a:lumMod val="75000"/>
            </a:schemeClr>
          </a:solidFill>
          <a:latin typeface="Avant Garde Gothic Itc T OT Book"/>
        </a:defRPr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0233751770991"/>
          <c:y val="3.9063783753330576E-2"/>
          <c:w val="0.86809704952438682"/>
          <c:h val="0.859237466811777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22539C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9525" cap="flat">
                <a:solidFill>
                  <a:srgbClr val="F9F9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BC-4A1C-8A94-6C0DD5A7800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9525" cap="flat">
                <a:solidFill>
                  <a:srgbClr val="F9F9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BC-4A1C-8A94-6C0DD5A7800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9525" cap="flat">
                <a:solidFill>
                  <a:srgbClr val="F9F9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BC-4A1C-8A94-6C0DD5A7800D}"/>
              </c:ext>
            </c:extLst>
          </c:dPt>
          <c:dPt>
            <c:idx val="3"/>
            <c:invertIfNegative val="0"/>
            <c:bubble3D val="0"/>
            <c:spPr>
              <a:solidFill>
                <a:srgbClr val="DA3831"/>
              </a:solidFill>
              <a:ln w="9525" cap="flat">
                <a:solidFill>
                  <a:srgbClr val="F9F9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5ABC-4A1C-8A94-6C0DD5A7800D}"/>
              </c:ext>
            </c:extLst>
          </c:dPt>
          <c:cat>
            <c:strRef>
              <c:f>Sheet1!$B$1:$J$1</c:f>
              <c:strCache>
                <c:ptCount val="9"/>
                <c:pt idx="0">
                  <c:v>SWE</c:v>
                </c:pt>
                <c:pt idx="1">
                  <c:v>FIN</c:v>
                </c:pt>
                <c:pt idx="2">
                  <c:v>BEL</c:v>
                </c:pt>
                <c:pt idx="3">
                  <c:v>SVK</c:v>
                </c:pt>
                <c:pt idx="4">
                  <c:v>POL</c:v>
                </c:pt>
                <c:pt idx="5">
                  <c:v>EU</c:v>
                </c:pt>
                <c:pt idx="6">
                  <c:v>OECD</c:v>
                </c:pt>
                <c:pt idx="7">
                  <c:v>HUN</c:v>
                </c:pt>
                <c:pt idx="8">
                  <c:v>CZK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100</c:v>
                </c:pt>
                <c:pt idx="1">
                  <c:v>97</c:v>
                </c:pt>
                <c:pt idx="2">
                  <c:v>96</c:v>
                </c:pt>
                <c:pt idx="3">
                  <c:v>87</c:v>
                </c:pt>
                <c:pt idx="4">
                  <c:v>73</c:v>
                </c:pt>
                <c:pt idx="5">
                  <c:v>64</c:v>
                </c:pt>
                <c:pt idx="6">
                  <c:v>62</c:v>
                </c:pt>
                <c:pt idx="7">
                  <c:v>61</c:v>
                </c:pt>
                <c:pt idx="8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BC-4A1C-8A94-6C0DD5A78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22529C"/>
                </a:solidFill>
                <a:latin typeface="Avant Garde Gothic Itc T OT Med"/>
              </a:defRPr>
            </a:pPr>
            <a:endParaRPr lang="sk-SK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00"/>
        </c:scaling>
        <c:delete val="0"/>
        <c:axPos val="l"/>
        <c:majorGridlines>
          <c:spPr>
            <a:ln w="12700" cap="flat">
              <a:solidFill>
                <a:srgbClr val="22539C"/>
              </a:solidFill>
              <a:prstDash val="solid"/>
              <a:round/>
            </a:ln>
          </c:spPr>
        </c:majorGridlines>
        <c:numFmt formatCode="#,##0" sourceLinked="0"/>
        <c:majorTickMark val="out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22539C"/>
                </a:solidFill>
                <a:latin typeface="Avant Garde Gothic Itc T OT Boo"/>
              </a:defRPr>
            </a:pPr>
            <a:endParaRPr lang="sk-SK"/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0.56579</cdr:x>
      <cdr:y>0.09431</cdr:y>
    </cdr:from>
    <cdr:to>
      <cdr:x>0.61347</cdr:x>
      <cdr:y>0.16744</cdr:y>
    </cdr:to>
    <cdr:sp macro="" textlink="">
      <cdr:nvSpPr>
        <cdr:cNvPr id="2" name="Square">
          <a:extLst xmlns:a="http://schemas.openxmlformats.org/drawingml/2006/main">
            <a:ext uri="{FF2B5EF4-FFF2-40B4-BE49-F238E27FC236}">
              <a16:creationId xmlns:a16="http://schemas.microsoft.com/office/drawing/2014/main" id="{903F1715-D636-9AF1-4474-A8355FB7B39B}"/>
            </a:ext>
          </a:extLst>
        </cdr:cNvPr>
        <cdr:cNvSpPr/>
      </cdr:nvSpPr>
      <cdr:spPr>
        <a:xfrm xmlns:a="http://schemas.openxmlformats.org/drawingml/2006/main">
          <a:off x="4055776" y="381669"/>
          <a:ext cx="341789" cy="2959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 w="12700">
          <a:miter lim="400000"/>
        </a:ln>
      </cdr:spPr>
      <cdr:txBody>
        <a:bodyPr xmlns:a="http://schemas.openxmlformats.org/drawingml/2006/main" lIns="45719" rIns="45719" anchor="ctr"/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1pPr>
          <a:lvl2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2pPr>
          <a:lvl3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3pPr>
          <a:lvl4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4pPr>
          <a:lvl5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5pPr>
          <a:lvl6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6pPr>
          <a:lvl7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7pPr>
          <a:lvl8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8pPr>
          <a:lvl9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9pPr>
        </a:lstStyle>
        <a:p xmlns:a="http://schemas.openxmlformats.org/drawingml/2006/main">
          <a:endParaRPr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6169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Dotkne sa 138 škôl: 10 verejných, 46 cirkevných, 82 súkromných</a:t>
            </a:r>
          </a:p>
          <a:p>
            <a:r>
              <a:rPr lang="sk-SK"/>
              <a:t>Účinnosť od januára 2026</a:t>
            </a:r>
          </a:p>
        </p:txBody>
      </p:sp>
    </p:spTree>
    <p:extLst>
      <p:ext uri="{BB962C8B-B14F-4D97-AF65-F5344CB8AC3E}">
        <p14:creationId xmlns:p14="http://schemas.microsoft.com/office/powerpoint/2010/main" val="2274292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Účinnosť:</a:t>
            </a:r>
          </a:p>
          <a:p>
            <a:pPr marL="171450" indent="-171450">
              <a:buFontTx/>
              <a:buChar char="-"/>
            </a:pPr>
            <a:r>
              <a:rPr lang="sk-SK"/>
              <a:t>Metodika na podporu zlučovania škôl vydaná do konca 2027, účinná od januára 2028</a:t>
            </a:r>
          </a:p>
          <a:p>
            <a:pPr marL="171450" indent="-171450">
              <a:buFontTx/>
              <a:buChar char="-"/>
            </a:pPr>
            <a:r>
              <a:rPr lang="sk-SK"/>
              <a:t>Veľkostný koeficientu ešte platný do konca 2030</a:t>
            </a:r>
          </a:p>
          <a:p>
            <a:pPr marL="0" indent="0">
              <a:buFontTx/>
              <a:buNone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8434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>
                <a:effectLst/>
                <a:latin typeface="+mj-lt"/>
                <a:ea typeface="+mj-ea"/>
                <a:cs typeface="+mj-cs"/>
                <a:sym typeface="Helvetica Neue"/>
              </a:rPr>
              <a:t>§ 63 a § 157a – </a:t>
            </a:r>
            <a:r>
              <a:rPr lang="sk-SK" sz="1200" err="1">
                <a:effectLst/>
                <a:latin typeface="+mj-lt"/>
                <a:ea typeface="+mj-ea"/>
                <a:cs typeface="+mj-cs"/>
                <a:sym typeface="Helvetica Neue"/>
              </a:rPr>
              <a:t>podregister</a:t>
            </a:r>
            <a:r>
              <a:rPr lang="sk-SK" sz="1200">
                <a:effectLst/>
                <a:latin typeface="+mj-lt"/>
                <a:ea typeface="+mj-ea"/>
                <a:cs typeface="+mj-cs"/>
                <a:sym typeface="Helvetica Neue"/>
              </a:rPr>
              <a:t> prijímania na vzdelávanie</a:t>
            </a:r>
          </a:p>
          <a:p>
            <a:endParaRPr lang="sk-SK" sz="120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r>
              <a:rPr lang="sk-SK" sz="1200">
                <a:effectLst/>
                <a:latin typeface="+mj-lt"/>
                <a:ea typeface="+mj-ea"/>
                <a:cs typeface="+mj-cs"/>
                <a:sym typeface="Helvetica Neue"/>
              </a:rPr>
              <a:t>Digitalizácia prijímacieho procesu bude prebiehať okrem SŠ aj pre MŠ a ZŠ. </a:t>
            </a:r>
          </a:p>
          <a:p>
            <a:endParaRPr lang="sk-SK" sz="120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r>
              <a:rPr lang="sk-SK" sz="1200">
                <a:effectLst/>
                <a:latin typeface="+mj-lt"/>
                <a:ea typeface="+mj-ea"/>
                <a:cs typeface="+mj-cs"/>
                <a:sym typeface="Helvetica Neue"/>
              </a:rPr>
              <a:t>Hlavne benefity digitalizácie:</a:t>
            </a:r>
          </a:p>
          <a:p>
            <a:pPr lvl="0"/>
            <a:r>
              <a:rPr lang="sk-SK" sz="1200">
                <a:effectLst/>
                <a:latin typeface="+mj-lt"/>
                <a:ea typeface="+mj-ea"/>
                <a:cs typeface="+mj-cs"/>
                <a:sym typeface="Helvetica Neue"/>
              </a:rPr>
              <a:t>- efektívna alokácia kapacít použitím algoritmu znižuje potrebu prijímať žiakov pod čiarou cez odvolania (</a:t>
            </a:r>
            <a:r>
              <a:rPr lang="sk-SK" sz="1200" err="1">
                <a:effectLst/>
                <a:latin typeface="+mj-lt"/>
                <a:ea typeface="+mj-ea"/>
                <a:cs typeface="+mj-cs"/>
                <a:sym typeface="Helvetica Neue"/>
              </a:rPr>
              <a:t>Zlínský</a:t>
            </a:r>
            <a:r>
              <a:rPr lang="sk-SK" sz="1200">
                <a:effectLst/>
                <a:latin typeface="+mj-lt"/>
                <a:ea typeface="+mj-ea"/>
                <a:cs typeface="+mj-cs"/>
                <a:sym typeface="Helvetica Neue"/>
              </a:rPr>
              <a:t> kraj zaznamenal zníženie z 500 na cca do 50 odvolaní na druhom stupni)</a:t>
            </a:r>
          </a:p>
          <a:p>
            <a:pPr lvl="0"/>
            <a:r>
              <a:rPr lang="sk-SK" sz="1200">
                <a:effectLst/>
                <a:latin typeface="+mj-lt"/>
                <a:ea typeface="+mj-ea"/>
                <a:cs typeface="+mj-cs"/>
                <a:sym typeface="Helvetica Neue"/>
              </a:rPr>
              <a:t>- harmonizácia a štandardizácia procesu prijímania na všetky druhy škôl znižuje výdavky na poštovné (doručenie rozhodnutia o prijatí nahradene online výveskou)</a:t>
            </a:r>
          </a:p>
          <a:p>
            <a:pPr lvl="0"/>
            <a:r>
              <a:rPr lang="sk-SK" sz="1200">
                <a:effectLst/>
                <a:latin typeface="+mj-lt"/>
                <a:ea typeface="+mj-ea"/>
                <a:cs typeface="+mj-cs"/>
                <a:sym typeface="Helvetica Neue"/>
              </a:rPr>
              <a:t>- digitalizácia a centralizácia prihlášky zníži trvanie podania žiadosti občanom pred vyplnením údajov prihlášky a podaním jednej prihlášky na viac škôl</a:t>
            </a:r>
          </a:p>
          <a:p>
            <a:pPr lvl="0"/>
            <a:r>
              <a:rPr lang="sk-SK" sz="1200">
                <a:effectLst/>
                <a:latin typeface="+mj-lt"/>
                <a:ea typeface="+mj-ea"/>
                <a:cs typeface="+mj-cs"/>
                <a:sym typeface="Helvetica Neue"/>
              </a:rPr>
              <a:t>- integrácia na centrálne štátne registre zníži prácnosť pre riaditeľov pri kontrole údajov a odstráni potrebu predkladať originálne </a:t>
            </a:r>
            <a:r>
              <a:rPr lang="sk-SK" sz="1200" err="1">
                <a:effectLst/>
                <a:latin typeface="+mj-lt"/>
                <a:ea typeface="+mj-ea"/>
                <a:cs typeface="+mj-cs"/>
                <a:sym typeface="Helvetica Neue"/>
              </a:rPr>
              <a:t>žiadost</a:t>
            </a:r>
            <a:endParaRPr lang="sk-SK" sz="120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r>
              <a:rPr lang="sk-SK" sz="1200">
                <a:effectLst/>
                <a:latin typeface="+mj-lt"/>
                <a:ea typeface="+mj-ea"/>
                <a:cs typeface="+mj-cs"/>
                <a:sym typeface="Helvetica Neue"/>
              </a:rPr>
              <a:t> </a:t>
            </a:r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8776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Rozdelenie na stupne ZŠ od januára 2026</a:t>
            </a:r>
          </a:p>
          <a:p>
            <a:r>
              <a:rPr lang="sk-SK"/>
              <a:t>Zrušenie teplotných od januára 2029</a:t>
            </a:r>
          </a:p>
        </p:txBody>
      </p:sp>
    </p:spTree>
    <p:extLst>
      <p:ext uri="{BB962C8B-B14F-4D97-AF65-F5344CB8AC3E}">
        <p14:creationId xmlns:p14="http://schemas.microsoft.com/office/powerpoint/2010/main" val="126122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bg object 16"/>
          <p:cNvGrpSpPr/>
          <p:nvPr/>
        </p:nvGrpSpPr>
        <p:grpSpPr>
          <a:xfrm>
            <a:off x="17522989" y="649195"/>
            <a:ext cx="1174384" cy="118541"/>
            <a:chOff x="0" y="0"/>
            <a:chExt cx="1174383" cy="118539"/>
          </a:xfrm>
        </p:grpSpPr>
        <p:sp>
          <p:nvSpPr>
            <p:cNvPr id="11" name="Shape"/>
            <p:cNvSpPr/>
            <p:nvPr/>
          </p:nvSpPr>
          <p:spPr>
            <a:xfrm>
              <a:off x="0" y="1464"/>
              <a:ext cx="38527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5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833" y="21600"/>
                  </a:lnTo>
                  <a:lnTo>
                    <a:pt x="9833" y="7447"/>
                  </a:lnTo>
                  <a:lnTo>
                    <a:pt x="21600" y="7447"/>
                  </a:lnTo>
                  <a:lnTo>
                    <a:pt x="1065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" name="Shape"/>
            <p:cNvSpPr/>
            <p:nvPr/>
          </p:nvSpPr>
          <p:spPr>
            <a:xfrm>
              <a:off x="17538" y="41076"/>
              <a:ext cx="65954" cy="7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4" y="0"/>
                  </a:moveTo>
                  <a:lnTo>
                    <a:pt x="0" y="0"/>
                  </a:lnTo>
                  <a:lnTo>
                    <a:pt x="12589" y="21600"/>
                  </a:lnTo>
                  <a:lnTo>
                    <a:pt x="17712" y="21600"/>
                  </a:lnTo>
                  <a:lnTo>
                    <a:pt x="21600" y="15014"/>
                  </a:lnTo>
                  <a:lnTo>
                    <a:pt x="15319" y="15014"/>
                  </a:lnTo>
                  <a:lnTo>
                    <a:pt x="6874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Rectangle"/>
            <p:cNvSpPr/>
            <p:nvPr/>
          </p:nvSpPr>
          <p:spPr>
            <a:xfrm>
              <a:off x="111232" y="39768"/>
              <a:ext cx="17539" cy="76585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Shape"/>
            <p:cNvSpPr/>
            <p:nvPr/>
          </p:nvSpPr>
          <p:spPr>
            <a:xfrm>
              <a:off x="64312" y="1464"/>
              <a:ext cx="64459" cy="9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723" y="0"/>
                  </a:lnTo>
                  <a:lnTo>
                    <a:pt x="0" y="21600"/>
                  </a:lnTo>
                  <a:lnTo>
                    <a:pt x="6427" y="21600"/>
                  </a:lnTo>
                  <a:lnTo>
                    <a:pt x="15723" y="8999"/>
                  </a:lnTo>
                  <a:lnTo>
                    <a:pt x="21600" y="89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Rectangle"/>
            <p:cNvSpPr/>
            <p:nvPr/>
          </p:nvSpPr>
          <p:spPr>
            <a:xfrm>
              <a:off x="159471" y="1464"/>
              <a:ext cx="17540" cy="114889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" name="Shape"/>
            <p:cNvSpPr/>
            <p:nvPr/>
          </p:nvSpPr>
          <p:spPr>
            <a:xfrm>
              <a:off x="207699" y="1464"/>
              <a:ext cx="42443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9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926" y="21600"/>
                  </a:lnTo>
                  <a:lnTo>
                    <a:pt x="8926" y="5522"/>
                  </a:lnTo>
                  <a:lnTo>
                    <a:pt x="21600" y="5522"/>
                  </a:lnTo>
                  <a:lnTo>
                    <a:pt x="729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" name="Shape"/>
            <p:cNvSpPr/>
            <p:nvPr/>
          </p:nvSpPr>
          <p:spPr>
            <a:xfrm>
              <a:off x="225239" y="30835"/>
              <a:ext cx="96312" cy="85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85" y="0"/>
                  </a:moveTo>
                  <a:lnTo>
                    <a:pt x="0" y="0"/>
                  </a:lnTo>
                  <a:lnTo>
                    <a:pt x="18423" y="21600"/>
                  </a:lnTo>
                  <a:lnTo>
                    <a:pt x="21600" y="21600"/>
                  </a:lnTo>
                  <a:lnTo>
                    <a:pt x="21600" y="14216"/>
                  </a:lnTo>
                  <a:lnTo>
                    <a:pt x="17669" y="14216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Rectangle"/>
            <p:cNvSpPr/>
            <p:nvPr/>
          </p:nvSpPr>
          <p:spPr>
            <a:xfrm>
              <a:off x="304021" y="1464"/>
              <a:ext cx="17529" cy="85654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" name="Rectangle"/>
            <p:cNvSpPr/>
            <p:nvPr/>
          </p:nvSpPr>
          <p:spPr>
            <a:xfrm>
              <a:off x="352240" y="1464"/>
              <a:ext cx="17540" cy="114889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Shape"/>
            <p:cNvSpPr/>
            <p:nvPr/>
          </p:nvSpPr>
          <p:spPr>
            <a:xfrm>
              <a:off x="398584" y="89462"/>
              <a:ext cx="56686" cy="2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7"/>
                  </a:lnTo>
                  <a:lnTo>
                    <a:pt x="1784" y="17503"/>
                  </a:lnTo>
                  <a:lnTo>
                    <a:pt x="4008" y="19622"/>
                  </a:lnTo>
                  <a:lnTo>
                    <a:pt x="6609" y="21066"/>
                  </a:lnTo>
                  <a:lnTo>
                    <a:pt x="9524" y="21600"/>
                  </a:lnTo>
                  <a:lnTo>
                    <a:pt x="14811" y="19884"/>
                  </a:lnTo>
                  <a:lnTo>
                    <a:pt x="19292" y="14947"/>
                  </a:lnTo>
                  <a:lnTo>
                    <a:pt x="21600" y="9154"/>
                  </a:lnTo>
                  <a:lnTo>
                    <a:pt x="9744" y="9154"/>
                  </a:lnTo>
                  <a:lnTo>
                    <a:pt x="7015" y="8337"/>
                  </a:lnTo>
                  <a:lnTo>
                    <a:pt x="4287" y="6212"/>
                  </a:lnTo>
                  <a:lnTo>
                    <a:pt x="1851" y="3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Shape"/>
            <p:cNvSpPr/>
            <p:nvPr/>
          </p:nvSpPr>
          <p:spPr>
            <a:xfrm>
              <a:off x="394626" y="0"/>
              <a:ext cx="66073" cy="10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28" y="0"/>
                  </a:moveTo>
                  <a:lnTo>
                    <a:pt x="10992" y="0"/>
                  </a:lnTo>
                  <a:lnTo>
                    <a:pt x="6977" y="480"/>
                  </a:lnTo>
                  <a:lnTo>
                    <a:pt x="3454" y="1862"/>
                  </a:lnTo>
                  <a:lnTo>
                    <a:pt x="952" y="4059"/>
                  </a:lnTo>
                  <a:lnTo>
                    <a:pt x="0" y="6984"/>
                  </a:lnTo>
                  <a:lnTo>
                    <a:pt x="2449" y="11264"/>
                  </a:lnTo>
                  <a:lnTo>
                    <a:pt x="7861" y="13742"/>
                  </a:lnTo>
                  <a:lnTo>
                    <a:pt x="13225" y="15599"/>
                  </a:lnTo>
                  <a:lnTo>
                    <a:pt x="15674" y="18063"/>
                  </a:lnTo>
                  <a:lnTo>
                    <a:pt x="15674" y="20297"/>
                  </a:lnTo>
                  <a:lnTo>
                    <a:pt x="13141" y="21600"/>
                  </a:lnTo>
                  <a:lnTo>
                    <a:pt x="19825" y="21600"/>
                  </a:lnTo>
                  <a:lnTo>
                    <a:pt x="20584" y="20963"/>
                  </a:lnTo>
                  <a:lnTo>
                    <a:pt x="21600" y="17907"/>
                  </a:lnTo>
                  <a:lnTo>
                    <a:pt x="19129" y="13742"/>
                  </a:lnTo>
                  <a:lnTo>
                    <a:pt x="13693" y="11344"/>
                  </a:lnTo>
                  <a:lnTo>
                    <a:pt x="8256" y="9458"/>
                  </a:lnTo>
                  <a:lnTo>
                    <a:pt x="5785" y="6828"/>
                  </a:lnTo>
                  <a:lnTo>
                    <a:pt x="5785" y="4842"/>
                  </a:lnTo>
                  <a:lnTo>
                    <a:pt x="7839" y="3446"/>
                  </a:lnTo>
                  <a:lnTo>
                    <a:pt x="18683" y="3446"/>
                  </a:lnTo>
                  <a:lnTo>
                    <a:pt x="18683" y="1676"/>
                  </a:lnTo>
                  <a:lnTo>
                    <a:pt x="17205" y="838"/>
                  </a:lnTo>
                  <a:lnTo>
                    <a:pt x="1452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" name="Rectangle"/>
            <p:cNvSpPr/>
            <p:nvPr/>
          </p:nvSpPr>
          <p:spPr>
            <a:xfrm>
              <a:off x="508350" y="17830"/>
              <a:ext cx="17539" cy="98523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" name="Rectangle"/>
            <p:cNvSpPr/>
            <p:nvPr/>
          </p:nvSpPr>
          <p:spPr>
            <a:xfrm>
              <a:off x="470927" y="1464"/>
              <a:ext cx="92385" cy="16367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" name="Shape"/>
            <p:cNvSpPr/>
            <p:nvPr/>
          </p:nvSpPr>
          <p:spPr>
            <a:xfrm>
              <a:off x="581573" y="1464"/>
              <a:ext cx="53633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9"/>
                  </a:lnTo>
                  <a:lnTo>
                    <a:pt x="7060" y="18549"/>
                  </a:lnTo>
                  <a:lnTo>
                    <a:pt x="7060" y="12312"/>
                  </a:lnTo>
                  <a:lnTo>
                    <a:pt x="17366" y="12312"/>
                  </a:lnTo>
                  <a:lnTo>
                    <a:pt x="17366" y="9260"/>
                  </a:lnTo>
                  <a:lnTo>
                    <a:pt x="7060" y="9260"/>
                  </a:lnTo>
                  <a:lnTo>
                    <a:pt x="7060" y="3077"/>
                  </a:lnTo>
                  <a:lnTo>
                    <a:pt x="21600" y="30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Shape"/>
            <p:cNvSpPr/>
            <p:nvPr/>
          </p:nvSpPr>
          <p:spPr>
            <a:xfrm>
              <a:off x="660502" y="1464"/>
              <a:ext cx="62085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6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098" y="21600"/>
                  </a:lnTo>
                  <a:lnTo>
                    <a:pt x="6098" y="13493"/>
                  </a:lnTo>
                  <a:lnTo>
                    <a:pt x="9406" y="13493"/>
                  </a:lnTo>
                  <a:lnTo>
                    <a:pt x="10572" y="13438"/>
                  </a:lnTo>
                  <a:lnTo>
                    <a:pt x="11694" y="13355"/>
                  </a:lnTo>
                  <a:lnTo>
                    <a:pt x="19839" y="13355"/>
                  </a:lnTo>
                  <a:lnTo>
                    <a:pt x="17898" y="12202"/>
                  </a:lnTo>
                  <a:lnTo>
                    <a:pt x="20268" y="11223"/>
                  </a:lnTo>
                  <a:lnTo>
                    <a:pt x="21353" y="10471"/>
                  </a:lnTo>
                  <a:lnTo>
                    <a:pt x="6098" y="10471"/>
                  </a:lnTo>
                  <a:lnTo>
                    <a:pt x="6098" y="3077"/>
                  </a:lnTo>
                  <a:lnTo>
                    <a:pt x="21600" y="3077"/>
                  </a:lnTo>
                  <a:lnTo>
                    <a:pt x="19441" y="1604"/>
                  </a:lnTo>
                  <a:lnTo>
                    <a:pt x="14646" y="391"/>
                  </a:lnTo>
                  <a:lnTo>
                    <a:pt x="838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" name="Shape"/>
            <p:cNvSpPr/>
            <p:nvPr/>
          </p:nvSpPr>
          <p:spPr>
            <a:xfrm>
              <a:off x="694114" y="72500"/>
              <a:ext cx="63288" cy="43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91" y="0"/>
                  </a:moveTo>
                  <a:lnTo>
                    <a:pt x="0" y="0"/>
                  </a:lnTo>
                  <a:lnTo>
                    <a:pt x="13169" y="21600"/>
                  </a:lnTo>
                  <a:lnTo>
                    <a:pt x="21600" y="21600"/>
                  </a:lnTo>
                  <a:lnTo>
                    <a:pt x="799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" name="Shape"/>
            <p:cNvSpPr/>
            <p:nvPr/>
          </p:nvSpPr>
          <p:spPr>
            <a:xfrm>
              <a:off x="684753" y="17830"/>
              <a:ext cx="43559" cy="39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61" y="0"/>
                  </a:moveTo>
                  <a:lnTo>
                    <a:pt x="218" y="0"/>
                  </a:lnTo>
                  <a:lnTo>
                    <a:pt x="5249" y="616"/>
                  </a:lnTo>
                  <a:lnTo>
                    <a:pt x="9036" y="2518"/>
                  </a:lnTo>
                  <a:lnTo>
                    <a:pt x="11423" y="5791"/>
                  </a:lnTo>
                  <a:lnTo>
                    <a:pt x="12254" y="10519"/>
                  </a:lnTo>
                  <a:lnTo>
                    <a:pt x="11400" y="15467"/>
                  </a:lnTo>
                  <a:lnTo>
                    <a:pt x="8954" y="18919"/>
                  </a:lnTo>
                  <a:lnTo>
                    <a:pt x="5095" y="20941"/>
                  </a:lnTo>
                  <a:lnTo>
                    <a:pt x="0" y="21600"/>
                  </a:lnTo>
                  <a:lnTo>
                    <a:pt x="18409" y="21600"/>
                  </a:lnTo>
                  <a:lnTo>
                    <a:pt x="19418" y="20170"/>
                  </a:lnTo>
                  <a:lnTo>
                    <a:pt x="21035" y="15793"/>
                  </a:lnTo>
                  <a:lnTo>
                    <a:pt x="21600" y="10679"/>
                  </a:lnTo>
                  <a:lnTo>
                    <a:pt x="20059" y="1815"/>
                  </a:lnTo>
                  <a:lnTo>
                    <a:pt x="1876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Shape"/>
            <p:cNvSpPr/>
            <p:nvPr/>
          </p:nvSpPr>
          <p:spPr>
            <a:xfrm>
              <a:off x="768657" y="89462"/>
              <a:ext cx="56686" cy="2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7"/>
                  </a:lnTo>
                  <a:lnTo>
                    <a:pt x="1786" y="17503"/>
                  </a:lnTo>
                  <a:lnTo>
                    <a:pt x="4011" y="19622"/>
                  </a:lnTo>
                  <a:lnTo>
                    <a:pt x="6611" y="21066"/>
                  </a:lnTo>
                  <a:lnTo>
                    <a:pt x="9524" y="21600"/>
                  </a:lnTo>
                  <a:lnTo>
                    <a:pt x="14811" y="19884"/>
                  </a:lnTo>
                  <a:lnTo>
                    <a:pt x="19291" y="14947"/>
                  </a:lnTo>
                  <a:lnTo>
                    <a:pt x="21600" y="9154"/>
                  </a:lnTo>
                  <a:lnTo>
                    <a:pt x="9744" y="9154"/>
                  </a:lnTo>
                  <a:lnTo>
                    <a:pt x="7016" y="8337"/>
                  </a:lnTo>
                  <a:lnTo>
                    <a:pt x="4288" y="6212"/>
                  </a:lnTo>
                  <a:lnTo>
                    <a:pt x="1852" y="3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" name="Shape"/>
            <p:cNvSpPr/>
            <p:nvPr/>
          </p:nvSpPr>
          <p:spPr>
            <a:xfrm>
              <a:off x="764708" y="0"/>
              <a:ext cx="66062" cy="10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27" y="0"/>
                  </a:moveTo>
                  <a:lnTo>
                    <a:pt x="10990" y="0"/>
                  </a:lnTo>
                  <a:lnTo>
                    <a:pt x="6976" y="480"/>
                  </a:lnTo>
                  <a:lnTo>
                    <a:pt x="3454" y="1862"/>
                  </a:lnTo>
                  <a:lnTo>
                    <a:pt x="952" y="4059"/>
                  </a:lnTo>
                  <a:lnTo>
                    <a:pt x="0" y="6984"/>
                  </a:lnTo>
                  <a:lnTo>
                    <a:pt x="2449" y="11264"/>
                  </a:lnTo>
                  <a:lnTo>
                    <a:pt x="7860" y="13742"/>
                  </a:lnTo>
                  <a:lnTo>
                    <a:pt x="13225" y="15599"/>
                  </a:lnTo>
                  <a:lnTo>
                    <a:pt x="15674" y="18063"/>
                  </a:lnTo>
                  <a:lnTo>
                    <a:pt x="15674" y="20297"/>
                  </a:lnTo>
                  <a:lnTo>
                    <a:pt x="13144" y="21600"/>
                  </a:lnTo>
                  <a:lnTo>
                    <a:pt x="19825" y="21600"/>
                  </a:lnTo>
                  <a:lnTo>
                    <a:pt x="20584" y="20963"/>
                  </a:lnTo>
                  <a:lnTo>
                    <a:pt x="21600" y="17907"/>
                  </a:lnTo>
                  <a:lnTo>
                    <a:pt x="19128" y="13742"/>
                  </a:lnTo>
                  <a:lnTo>
                    <a:pt x="13691" y="11344"/>
                  </a:lnTo>
                  <a:lnTo>
                    <a:pt x="8254" y="9458"/>
                  </a:lnTo>
                  <a:lnTo>
                    <a:pt x="5783" y="6828"/>
                  </a:lnTo>
                  <a:lnTo>
                    <a:pt x="5783" y="4842"/>
                  </a:lnTo>
                  <a:lnTo>
                    <a:pt x="7837" y="3446"/>
                  </a:lnTo>
                  <a:lnTo>
                    <a:pt x="18683" y="3446"/>
                  </a:lnTo>
                  <a:lnTo>
                    <a:pt x="18683" y="1676"/>
                  </a:lnTo>
                  <a:lnTo>
                    <a:pt x="17204" y="838"/>
                  </a:lnTo>
                  <a:lnTo>
                    <a:pt x="14527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" name="Rectangle"/>
            <p:cNvSpPr/>
            <p:nvPr/>
          </p:nvSpPr>
          <p:spPr>
            <a:xfrm>
              <a:off x="878423" y="17830"/>
              <a:ext cx="17540" cy="98523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" name="Rectangle"/>
            <p:cNvSpPr/>
            <p:nvPr/>
          </p:nvSpPr>
          <p:spPr>
            <a:xfrm>
              <a:off x="841000" y="1464"/>
              <a:ext cx="92386" cy="16367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" name="Shape"/>
            <p:cNvSpPr/>
            <p:nvPr/>
          </p:nvSpPr>
          <p:spPr>
            <a:xfrm>
              <a:off x="942148" y="1464"/>
              <a:ext cx="67754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09" y="0"/>
                  </a:moveTo>
                  <a:lnTo>
                    <a:pt x="0" y="0"/>
                  </a:lnTo>
                  <a:lnTo>
                    <a:pt x="13232" y="21600"/>
                  </a:lnTo>
                  <a:lnTo>
                    <a:pt x="19104" y="21600"/>
                  </a:lnTo>
                  <a:lnTo>
                    <a:pt x="21600" y="17807"/>
                  </a:lnTo>
                  <a:lnTo>
                    <a:pt x="16354" y="17807"/>
                  </a:lnTo>
                  <a:lnTo>
                    <a:pt x="600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Shape"/>
            <p:cNvSpPr/>
            <p:nvPr/>
          </p:nvSpPr>
          <p:spPr>
            <a:xfrm>
              <a:off x="993446" y="1464"/>
              <a:ext cx="53203" cy="9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948" y="0"/>
                  </a:lnTo>
                  <a:lnTo>
                    <a:pt x="0" y="21600"/>
                  </a:lnTo>
                  <a:lnTo>
                    <a:pt x="668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" name="Shape"/>
            <p:cNvSpPr/>
            <p:nvPr/>
          </p:nvSpPr>
          <p:spPr>
            <a:xfrm>
              <a:off x="1057025" y="732"/>
              <a:ext cx="101069" cy="117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59" y="0"/>
                  </a:moveTo>
                  <a:lnTo>
                    <a:pt x="6875" y="1084"/>
                  </a:lnTo>
                  <a:lnTo>
                    <a:pt x="2964" y="3769"/>
                  </a:lnTo>
                  <a:lnTo>
                    <a:pt x="710" y="7262"/>
                  </a:lnTo>
                  <a:lnTo>
                    <a:pt x="0" y="10774"/>
                  </a:lnTo>
                  <a:lnTo>
                    <a:pt x="667" y="14567"/>
                  </a:lnTo>
                  <a:lnTo>
                    <a:pt x="2881" y="18035"/>
                  </a:lnTo>
                  <a:lnTo>
                    <a:pt x="6746" y="20579"/>
                  </a:lnTo>
                  <a:lnTo>
                    <a:pt x="12368" y="21600"/>
                  </a:lnTo>
                  <a:lnTo>
                    <a:pt x="17601" y="20670"/>
                  </a:lnTo>
                  <a:lnTo>
                    <a:pt x="21037" y="18624"/>
                  </a:lnTo>
                  <a:lnTo>
                    <a:pt x="12431" y="18624"/>
                  </a:lnTo>
                  <a:lnTo>
                    <a:pt x="8438" y="17884"/>
                  </a:lnTo>
                  <a:lnTo>
                    <a:pt x="5779" y="16036"/>
                  </a:lnTo>
                  <a:lnTo>
                    <a:pt x="4315" y="13519"/>
                  </a:lnTo>
                  <a:lnTo>
                    <a:pt x="3905" y="10774"/>
                  </a:lnTo>
                  <a:lnTo>
                    <a:pt x="4352" y="8247"/>
                  </a:lnTo>
                  <a:lnTo>
                    <a:pt x="5842" y="5718"/>
                  </a:lnTo>
                  <a:lnTo>
                    <a:pt x="8525" y="3769"/>
                  </a:lnTo>
                  <a:lnTo>
                    <a:pt x="12559" y="2976"/>
                  </a:lnTo>
                  <a:lnTo>
                    <a:pt x="21600" y="2976"/>
                  </a:lnTo>
                  <a:lnTo>
                    <a:pt x="21467" y="2811"/>
                  </a:lnTo>
                  <a:lnTo>
                    <a:pt x="17537" y="746"/>
                  </a:lnTo>
                  <a:lnTo>
                    <a:pt x="1255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" name="Shape"/>
            <p:cNvSpPr/>
            <p:nvPr/>
          </p:nvSpPr>
          <p:spPr>
            <a:xfrm>
              <a:off x="1115191" y="16962"/>
              <a:ext cx="59193" cy="8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56" y="0"/>
                  </a:moveTo>
                  <a:lnTo>
                    <a:pt x="218" y="0"/>
                  </a:lnTo>
                  <a:lnTo>
                    <a:pt x="6229" y="743"/>
                  </a:lnTo>
                  <a:lnTo>
                    <a:pt x="10842" y="2819"/>
                  </a:lnTo>
                  <a:lnTo>
                    <a:pt x="13836" y="6074"/>
                  </a:lnTo>
                  <a:lnTo>
                    <a:pt x="14990" y="10356"/>
                  </a:lnTo>
                  <a:lnTo>
                    <a:pt x="14067" y="14553"/>
                  </a:lnTo>
                  <a:lnTo>
                    <a:pt x="14034" y="14704"/>
                  </a:lnTo>
                  <a:lnTo>
                    <a:pt x="11074" y="18254"/>
                  </a:lnTo>
                  <a:lnTo>
                    <a:pt x="6325" y="20666"/>
                  </a:lnTo>
                  <a:lnTo>
                    <a:pt x="0" y="21600"/>
                  </a:lnTo>
                  <a:lnTo>
                    <a:pt x="14695" y="21600"/>
                  </a:lnTo>
                  <a:lnTo>
                    <a:pt x="15729" y="21102"/>
                  </a:lnTo>
                  <a:lnTo>
                    <a:pt x="20138" y="16200"/>
                  </a:lnTo>
                  <a:lnTo>
                    <a:pt x="21555" y="10356"/>
                  </a:lnTo>
                  <a:lnTo>
                    <a:pt x="21600" y="10173"/>
                  </a:lnTo>
                  <a:lnTo>
                    <a:pt x="19880" y="4253"/>
                  </a:lnTo>
                  <a:lnTo>
                    <a:pt x="1565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" name="Shape"/>
            <p:cNvSpPr/>
            <p:nvPr/>
          </p:nvSpPr>
          <p:spPr>
            <a:xfrm>
              <a:off x="428395" y="16228"/>
              <a:ext cx="393455" cy="14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4" y="0"/>
                  </a:moveTo>
                  <a:lnTo>
                    <a:pt x="0" y="0"/>
                  </a:lnTo>
                  <a:lnTo>
                    <a:pt x="413" y="2078"/>
                  </a:lnTo>
                  <a:lnTo>
                    <a:pt x="774" y="7343"/>
                  </a:lnTo>
                  <a:lnTo>
                    <a:pt x="1070" y="14335"/>
                  </a:lnTo>
                  <a:lnTo>
                    <a:pt x="1284" y="21600"/>
                  </a:lnTo>
                  <a:lnTo>
                    <a:pt x="1284" y="0"/>
                  </a:lnTo>
                  <a:close/>
                  <a:moveTo>
                    <a:pt x="21600" y="0"/>
                  </a:moveTo>
                  <a:lnTo>
                    <a:pt x="20316" y="0"/>
                  </a:lnTo>
                  <a:lnTo>
                    <a:pt x="20729" y="2078"/>
                  </a:lnTo>
                  <a:lnTo>
                    <a:pt x="21091" y="7343"/>
                  </a:lnTo>
                  <a:lnTo>
                    <a:pt x="21386" y="14335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8" name="bg object 17"/>
          <p:cNvSpPr/>
          <p:nvPr/>
        </p:nvSpPr>
        <p:spPr>
          <a:xfrm>
            <a:off x="17523738" y="816832"/>
            <a:ext cx="395098" cy="17571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" name="bg object 18"/>
          <p:cNvSpPr/>
          <p:nvPr/>
        </p:nvSpPr>
        <p:spPr>
          <a:xfrm>
            <a:off x="17918658" y="816832"/>
            <a:ext cx="395098" cy="17571"/>
          </a:xfrm>
          <a:prstGeom prst="rect">
            <a:avLst/>
          </a:prstGeom>
          <a:solidFill>
            <a:srgbClr val="0055A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" name="bg object 19"/>
          <p:cNvSpPr/>
          <p:nvPr/>
        </p:nvSpPr>
        <p:spPr>
          <a:xfrm>
            <a:off x="18313567" y="816832"/>
            <a:ext cx="376471" cy="17571"/>
          </a:xfrm>
          <a:prstGeom prst="rect">
            <a:avLst/>
          </a:prstGeom>
          <a:solidFill>
            <a:srgbClr val="ED1D2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" name="bg object 20"/>
          <p:cNvSpPr/>
          <p:nvPr/>
        </p:nvSpPr>
        <p:spPr>
          <a:xfrm>
            <a:off x="17035220" y="650090"/>
            <a:ext cx="372316" cy="47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87" y="0"/>
                </a:moveTo>
                <a:lnTo>
                  <a:pt x="0" y="0"/>
                </a:lnTo>
                <a:lnTo>
                  <a:pt x="0" y="12859"/>
                </a:lnTo>
                <a:lnTo>
                  <a:pt x="844" y="14757"/>
                </a:lnTo>
                <a:lnTo>
                  <a:pt x="2370" y="16710"/>
                </a:lnTo>
                <a:lnTo>
                  <a:pt x="4249" y="18342"/>
                </a:lnTo>
                <a:lnTo>
                  <a:pt x="6333" y="19682"/>
                </a:lnTo>
                <a:lnTo>
                  <a:pt x="8474" y="20759"/>
                </a:lnTo>
                <a:lnTo>
                  <a:pt x="10522" y="21600"/>
                </a:lnTo>
                <a:lnTo>
                  <a:pt x="12571" y="20759"/>
                </a:lnTo>
                <a:lnTo>
                  <a:pt x="14712" y="19682"/>
                </a:lnTo>
                <a:lnTo>
                  <a:pt x="16796" y="18342"/>
                </a:lnTo>
                <a:lnTo>
                  <a:pt x="18675" y="16710"/>
                </a:lnTo>
                <a:lnTo>
                  <a:pt x="20201" y="14757"/>
                </a:lnTo>
                <a:lnTo>
                  <a:pt x="21226" y="12454"/>
                </a:lnTo>
                <a:lnTo>
                  <a:pt x="21600" y="9774"/>
                </a:lnTo>
                <a:lnTo>
                  <a:pt x="21594" y="5842"/>
                </a:lnTo>
                <a:lnTo>
                  <a:pt x="21548" y="3513"/>
                </a:lnTo>
                <a:lnTo>
                  <a:pt x="21426" y="1871"/>
                </a:lnTo>
                <a:lnTo>
                  <a:pt x="21187" y="0"/>
                </a:lnTo>
                <a:close/>
              </a:path>
            </a:pathLst>
          </a:custGeom>
          <a:solidFill>
            <a:srgbClr val="ED1D2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" name="bg object 21"/>
          <p:cNvSpPr/>
          <p:nvPr/>
        </p:nvSpPr>
        <p:spPr>
          <a:xfrm>
            <a:off x="17100070" y="667362"/>
            <a:ext cx="233042" cy="2767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339" y="0"/>
                </a:moveTo>
                <a:lnTo>
                  <a:pt x="11503" y="101"/>
                </a:lnTo>
                <a:lnTo>
                  <a:pt x="10800" y="119"/>
                </a:lnTo>
                <a:lnTo>
                  <a:pt x="9939" y="104"/>
                </a:lnTo>
                <a:lnTo>
                  <a:pt x="8262" y="0"/>
                </a:lnTo>
                <a:lnTo>
                  <a:pt x="8401" y="541"/>
                </a:lnTo>
                <a:lnTo>
                  <a:pt x="8714" y="1924"/>
                </a:lnTo>
                <a:lnTo>
                  <a:pt x="9044" y="3783"/>
                </a:lnTo>
                <a:lnTo>
                  <a:pt x="9235" y="5757"/>
                </a:lnTo>
                <a:lnTo>
                  <a:pt x="7746" y="5741"/>
                </a:lnTo>
                <a:lnTo>
                  <a:pt x="6004" y="5629"/>
                </a:lnTo>
                <a:lnTo>
                  <a:pt x="4051" y="5361"/>
                </a:lnTo>
                <a:lnTo>
                  <a:pt x="1929" y="4874"/>
                </a:lnTo>
                <a:lnTo>
                  <a:pt x="2005" y="6252"/>
                </a:lnTo>
                <a:lnTo>
                  <a:pt x="2020" y="7107"/>
                </a:lnTo>
                <a:lnTo>
                  <a:pt x="2008" y="8288"/>
                </a:lnTo>
                <a:lnTo>
                  <a:pt x="1929" y="9342"/>
                </a:lnTo>
                <a:lnTo>
                  <a:pt x="4055" y="8854"/>
                </a:lnTo>
                <a:lnTo>
                  <a:pt x="6011" y="8586"/>
                </a:lnTo>
                <a:lnTo>
                  <a:pt x="7754" y="8474"/>
                </a:lnTo>
                <a:lnTo>
                  <a:pt x="9243" y="8457"/>
                </a:lnTo>
                <a:lnTo>
                  <a:pt x="9243" y="12480"/>
                </a:lnTo>
                <a:lnTo>
                  <a:pt x="7449" y="12491"/>
                </a:lnTo>
                <a:lnTo>
                  <a:pt x="5166" y="12416"/>
                </a:lnTo>
                <a:lnTo>
                  <a:pt x="2612" y="12155"/>
                </a:lnTo>
                <a:lnTo>
                  <a:pt x="0" y="11607"/>
                </a:lnTo>
                <a:lnTo>
                  <a:pt x="76" y="12986"/>
                </a:lnTo>
                <a:lnTo>
                  <a:pt x="90" y="13842"/>
                </a:lnTo>
                <a:lnTo>
                  <a:pt x="79" y="15022"/>
                </a:lnTo>
                <a:lnTo>
                  <a:pt x="0" y="16076"/>
                </a:lnTo>
                <a:lnTo>
                  <a:pt x="2457" y="15562"/>
                </a:lnTo>
                <a:lnTo>
                  <a:pt x="4967" y="15295"/>
                </a:lnTo>
                <a:lnTo>
                  <a:pt x="7304" y="15199"/>
                </a:lnTo>
                <a:lnTo>
                  <a:pt x="9243" y="15196"/>
                </a:lnTo>
                <a:lnTo>
                  <a:pt x="9243" y="21600"/>
                </a:lnTo>
                <a:lnTo>
                  <a:pt x="12358" y="21600"/>
                </a:lnTo>
                <a:lnTo>
                  <a:pt x="12358" y="15196"/>
                </a:lnTo>
                <a:lnTo>
                  <a:pt x="14297" y="15199"/>
                </a:lnTo>
                <a:lnTo>
                  <a:pt x="16634" y="15295"/>
                </a:lnTo>
                <a:lnTo>
                  <a:pt x="19144" y="15562"/>
                </a:lnTo>
                <a:lnTo>
                  <a:pt x="21600" y="16076"/>
                </a:lnTo>
                <a:lnTo>
                  <a:pt x="21525" y="14698"/>
                </a:lnTo>
                <a:lnTo>
                  <a:pt x="21511" y="13842"/>
                </a:lnTo>
                <a:lnTo>
                  <a:pt x="21522" y="12661"/>
                </a:lnTo>
                <a:lnTo>
                  <a:pt x="21600" y="11607"/>
                </a:lnTo>
                <a:lnTo>
                  <a:pt x="18989" y="12155"/>
                </a:lnTo>
                <a:lnTo>
                  <a:pt x="16434" y="12416"/>
                </a:lnTo>
                <a:lnTo>
                  <a:pt x="14152" y="12491"/>
                </a:lnTo>
                <a:lnTo>
                  <a:pt x="12358" y="12480"/>
                </a:lnTo>
                <a:lnTo>
                  <a:pt x="12358" y="8457"/>
                </a:lnTo>
                <a:lnTo>
                  <a:pt x="13847" y="8474"/>
                </a:lnTo>
                <a:lnTo>
                  <a:pt x="15591" y="8586"/>
                </a:lnTo>
                <a:lnTo>
                  <a:pt x="17546" y="8854"/>
                </a:lnTo>
                <a:lnTo>
                  <a:pt x="19672" y="9342"/>
                </a:lnTo>
                <a:lnTo>
                  <a:pt x="19595" y="7964"/>
                </a:lnTo>
                <a:lnTo>
                  <a:pt x="19581" y="7107"/>
                </a:lnTo>
                <a:lnTo>
                  <a:pt x="19593" y="5928"/>
                </a:lnTo>
                <a:lnTo>
                  <a:pt x="19672" y="4874"/>
                </a:lnTo>
                <a:lnTo>
                  <a:pt x="17549" y="5361"/>
                </a:lnTo>
                <a:lnTo>
                  <a:pt x="15596" y="5629"/>
                </a:lnTo>
                <a:lnTo>
                  <a:pt x="13855" y="5741"/>
                </a:lnTo>
                <a:lnTo>
                  <a:pt x="12366" y="5757"/>
                </a:lnTo>
                <a:lnTo>
                  <a:pt x="12433" y="4235"/>
                </a:lnTo>
                <a:lnTo>
                  <a:pt x="12557" y="3128"/>
                </a:lnTo>
                <a:lnTo>
                  <a:pt x="12828" y="1896"/>
                </a:lnTo>
                <a:lnTo>
                  <a:pt x="13339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46" name="bg object 22"/>
          <p:cNvGrpSpPr/>
          <p:nvPr/>
        </p:nvGrpSpPr>
        <p:grpSpPr>
          <a:xfrm>
            <a:off x="17061673" y="935245"/>
            <a:ext cx="307070" cy="192500"/>
            <a:chOff x="0" y="0"/>
            <a:chExt cx="307068" cy="192499"/>
          </a:xfrm>
        </p:grpSpPr>
        <p:sp>
          <p:nvSpPr>
            <p:cNvPr id="43" name="Shape"/>
            <p:cNvSpPr/>
            <p:nvPr/>
          </p:nvSpPr>
          <p:spPr>
            <a:xfrm>
              <a:off x="0" y="28847"/>
              <a:ext cx="307069" cy="163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25" y="0"/>
                  </a:moveTo>
                  <a:lnTo>
                    <a:pt x="1850" y="139"/>
                  </a:lnTo>
                  <a:lnTo>
                    <a:pt x="841" y="1110"/>
                  </a:lnTo>
                  <a:lnTo>
                    <a:pt x="95" y="3747"/>
                  </a:lnTo>
                  <a:lnTo>
                    <a:pt x="0" y="4292"/>
                  </a:lnTo>
                  <a:lnTo>
                    <a:pt x="1333" y="8104"/>
                  </a:lnTo>
                  <a:lnTo>
                    <a:pt x="3568" y="12575"/>
                  </a:lnTo>
                  <a:lnTo>
                    <a:pt x="6014" y="16265"/>
                  </a:lnTo>
                  <a:lnTo>
                    <a:pt x="8510" y="19248"/>
                  </a:lnTo>
                  <a:lnTo>
                    <a:pt x="10897" y="21600"/>
                  </a:lnTo>
                  <a:lnTo>
                    <a:pt x="13381" y="19144"/>
                  </a:lnTo>
                  <a:lnTo>
                    <a:pt x="15977" y="16003"/>
                  </a:lnTo>
                  <a:lnTo>
                    <a:pt x="18503" y="12092"/>
                  </a:lnTo>
                  <a:lnTo>
                    <a:pt x="20782" y="7328"/>
                  </a:lnTo>
                  <a:lnTo>
                    <a:pt x="21600" y="4807"/>
                  </a:lnTo>
                  <a:lnTo>
                    <a:pt x="21502" y="4440"/>
                  </a:lnTo>
                  <a:lnTo>
                    <a:pt x="21056" y="3433"/>
                  </a:lnTo>
                  <a:lnTo>
                    <a:pt x="6624" y="3433"/>
                  </a:lnTo>
                  <a:lnTo>
                    <a:pt x="6459" y="2896"/>
                  </a:lnTo>
                  <a:lnTo>
                    <a:pt x="5926" y="1716"/>
                  </a:lnTo>
                  <a:lnTo>
                    <a:pt x="4967" y="536"/>
                  </a:lnTo>
                  <a:lnTo>
                    <a:pt x="352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" name="Shape"/>
            <p:cNvSpPr/>
            <p:nvPr/>
          </p:nvSpPr>
          <p:spPr>
            <a:xfrm>
              <a:off x="94170" y="0"/>
              <a:ext cx="121506" cy="54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8" y="0"/>
                  </a:moveTo>
                  <a:lnTo>
                    <a:pt x="6675" y="337"/>
                  </a:lnTo>
                  <a:lnTo>
                    <a:pt x="4175" y="2700"/>
                  </a:lnTo>
                  <a:lnTo>
                    <a:pt x="2288" y="911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901" y="18225"/>
                  </a:lnTo>
                  <a:lnTo>
                    <a:pt x="18837" y="10800"/>
                  </a:lnTo>
                  <a:lnTo>
                    <a:pt x="15454" y="3375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" name="Shape"/>
            <p:cNvSpPr/>
            <p:nvPr/>
          </p:nvSpPr>
          <p:spPr>
            <a:xfrm>
              <a:off x="215674" y="28847"/>
              <a:ext cx="83662" cy="2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73" y="0"/>
                  </a:moveTo>
                  <a:lnTo>
                    <a:pt x="6509" y="337"/>
                  </a:lnTo>
                  <a:lnTo>
                    <a:pt x="3703" y="2700"/>
                  </a:lnTo>
                  <a:lnTo>
                    <a:pt x="1888" y="911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8277" y="8731"/>
                  </a:lnTo>
                  <a:lnTo>
                    <a:pt x="11373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47" name="bg object 23" descr="bg object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1290" y="872934"/>
            <a:ext cx="1891540" cy="51963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1507806" y="3505898"/>
            <a:ext cx="17088487" cy="23749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15614" y="6333235"/>
            <a:ext cx="14072871" cy="2827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1149568" y="1620195"/>
            <a:ext cx="11008995" cy="10306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49568" y="3315373"/>
            <a:ext cx="13281026" cy="59721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  <a:lvl2pPr>
              <a:defRPr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2pPr>
            <a:lvl3pPr>
              <a:defRPr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3pPr>
            <a:lvl4pPr>
              <a:defRPr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4pPr>
            <a:lvl5pPr>
              <a:defRPr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bg object 16"/>
          <p:cNvGrpSpPr/>
          <p:nvPr/>
        </p:nvGrpSpPr>
        <p:grpSpPr>
          <a:xfrm>
            <a:off x="17522989" y="649195"/>
            <a:ext cx="1174384" cy="118541"/>
            <a:chOff x="0" y="0"/>
            <a:chExt cx="1174383" cy="118539"/>
          </a:xfrm>
        </p:grpSpPr>
        <p:sp>
          <p:nvSpPr>
            <p:cNvPr id="66" name="Shape"/>
            <p:cNvSpPr/>
            <p:nvPr/>
          </p:nvSpPr>
          <p:spPr>
            <a:xfrm>
              <a:off x="0" y="1464"/>
              <a:ext cx="38527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5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833" y="21600"/>
                  </a:lnTo>
                  <a:lnTo>
                    <a:pt x="9833" y="7447"/>
                  </a:lnTo>
                  <a:lnTo>
                    <a:pt x="21600" y="7447"/>
                  </a:lnTo>
                  <a:lnTo>
                    <a:pt x="1065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" name="Shape"/>
            <p:cNvSpPr/>
            <p:nvPr/>
          </p:nvSpPr>
          <p:spPr>
            <a:xfrm>
              <a:off x="17538" y="41076"/>
              <a:ext cx="65954" cy="7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4" y="0"/>
                  </a:moveTo>
                  <a:lnTo>
                    <a:pt x="0" y="0"/>
                  </a:lnTo>
                  <a:lnTo>
                    <a:pt x="12589" y="21600"/>
                  </a:lnTo>
                  <a:lnTo>
                    <a:pt x="17712" y="21600"/>
                  </a:lnTo>
                  <a:lnTo>
                    <a:pt x="21600" y="15014"/>
                  </a:lnTo>
                  <a:lnTo>
                    <a:pt x="15319" y="15014"/>
                  </a:lnTo>
                  <a:lnTo>
                    <a:pt x="6874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" name="Rectangle"/>
            <p:cNvSpPr/>
            <p:nvPr/>
          </p:nvSpPr>
          <p:spPr>
            <a:xfrm>
              <a:off x="111232" y="39768"/>
              <a:ext cx="17539" cy="76585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" name="Shape"/>
            <p:cNvSpPr/>
            <p:nvPr/>
          </p:nvSpPr>
          <p:spPr>
            <a:xfrm>
              <a:off x="64312" y="1464"/>
              <a:ext cx="64459" cy="9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723" y="0"/>
                  </a:lnTo>
                  <a:lnTo>
                    <a:pt x="0" y="21600"/>
                  </a:lnTo>
                  <a:lnTo>
                    <a:pt x="6427" y="21600"/>
                  </a:lnTo>
                  <a:lnTo>
                    <a:pt x="15723" y="8999"/>
                  </a:lnTo>
                  <a:lnTo>
                    <a:pt x="21600" y="89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" name="Rectangle"/>
            <p:cNvSpPr/>
            <p:nvPr/>
          </p:nvSpPr>
          <p:spPr>
            <a:xfrm>
              <a:off x="159471" y="1464"/>
              <a:ext cx="17540" cy="114889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1" name="Shape"/>
            <p:cNvSpPr/>
            <p:nvPr/>
          </p:nvSpPr>
          <p:spPr>
            <a:xfrm>
              <a:off x="207699" y="1464"/>
              <a:ext cx="42443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9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926" y="21600"/>
                  </a:lnTo>
                  <a:lnTo>
                    <a:pt x="8926" y="5522"/>
                  </a:lnTo>
                  <a:lnTo>
                    <a:pt x="21600" y="5522"/>
                  </a:lnTo>
                  <a:lnTo>
                    <a:pt x="729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2" name="Shape"/>
            <p:cNvSpPr/>
            <p:nvPr/>
          </p:nvSpPr>
          <p:spPr>
            <a:xfrm>
              <a:off x="225239" y="30835"/>
              <a:ext cx="96312" cy="85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85" y="0"/>
                  </a:moveTo>
                  <a:lnTo>
                    <a:pt x="0" y="0"/>
                  </a:lnTo>
                  <a:lnTo>
                    <a:pt x="18423" y="21600"/>
                  </a:lnTo>
                  <a:lnTo>
                    <a:pt x="21600" y="21600"/>
                  </a:lnTo>
                  <a:lnTo>
                    <a:pt x="21600" y="14216"/>
                  </a:lnTo>
                  <a:lnTo>
                    <a:pt x="17669" y="14216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3" name="Rectangle"/>
            <p:cNvSpPr/>
            <p:nvPr/>
          </p:nvSpPr>
          <p:spPr>
            <a:xfrm>
              <a:off x="304021" y="1464"/>
              <a:ext cx="17529" cy="85654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4" name="Rectangle"/>
            <p:cNvSpPr/>
            <p:nvPr/>
          </p:nvSpPr>
          <p:spPr>
            <a:xfrm>
              <a:off x="352240" y="1464"/>
              <a:ext cx="17540" cy="114889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5" name="Shape"/>
            <p:cNvSpPr/>
            <p:nvPr/>
          </p:nvSpPr>
          <p:spPr>
            <a:xfrm>
              <a:off x="398584" y="89462"/>
              <a:ext cx="56686" cy="2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7"/>
                  </a:lnTo>
                  <a:lnTo>
                    <a:pt x="1784" y="17503"/>
                  </a:lnTo>
                  <a:lnTo>
                    <a:pt x="4008" y="19622"/>
                  </a:lnTo>
                  <a:lnTo>
                    <a:pt x="6609" y="21066"/>
                  </a:lnTo>
                  <a:lnTo>
                    <a:pt x="9524" y="21600"/>
                  </a:lnTo>
                  <a:lnTo>
                    <a:pt x="14811" y="19884"/>
                  </a:lnTo>
                  <a:lnTo>
                    <a:pt x="19292" y="14947"/>
                  </a:lnTo>
                  <a:lnTo>
                    <a:pt x="21600" y="9154"/>
                  </a:lnTo>
                  <a:lnTo>
                    <a:pt x="9744" y="9154"/>
                  </a:lnTo>
                  <a:lnTo>
                    <a:pt x="7015" y="8337"/>
                  </a:lnTo>
                  <a:lnTo>
                    <a:pt x="4287" y="6212"/>
                  </a:lnTo>
                  <a:lnTo>
                    <a:pt x="1851" y="3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" name="Shape"/>
            <p:cNvSpPr/>
            <p:nvPr/>
          </p:nvSpPr>
          <p:spPr>
            <a:xfrm>
              <a:off x="394626" y="0"/>
              <a:ext cx="66073" cy="10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28" y="0"/>
                  </a:moveTo>
                  <a:lnTo>
                    <a:pt x="10992" y="0"/>
                  </a:lnTo>
                  <a:lnTo>
                    <a:pt x="6977" y="480"/>
                  </a:lnTo>
                  <a:lnTo>
                    <a:pt x="3454" y="1862"/>
                  </a:lnTo>
                  <a:lnTo>
                    <a:pt x="952" y="4059"/>
                  </a:lnTo>
                  <a:lnTo>
                    <a:pt x="0" y="6984"/>
                  </a:lnTo>
                  <a:lnTo>
                    <a:pt x="2449" y="11264"/>
                  </a:lnTo>
                  <a:lnTo>
                    <a:pt x="7861" y="13742"/>
                  </a:lnTo>
                  <a:lnTo>
                    <a:pt x="13225" y="15599"/>
                  </a:lnTo>
                  <a:lnTo>
                    <a:pt x="15674" y="18063"/>
                  </a:lnTo>
                  <a:lnTo>
                    <a:pt x="15674" y="20297"/>
                  </a:lnTo>
                  <a:lnTo>
                    <a:pt x="13141" y="21600"/>
                  </a:lnTo>
                  <a:lnTo>
                    <a:pt x="19825" y="21600"/>
                  </a:lnTo>
                  <a:lnTo>
                    <a:pt x="20584" y="20963"/>
                  </a:lnTo>
                  <a:lnTo>
                    <a:pt x="21600" y="17907"/>
                  </a:lnTo>
                  <a:lnTo>
                    <a:pt x="19129" y="13742"/>
                  </a:lnTo>
                  <a:lnTo>
                    <a:pt x="13693" y="11344"/>
                  </a:lnTo>
                  <a:lnTo>
                    <a:pt x="8256" y="9458"/>
                  </a:lnTo>
                  <a:lnTo>
                    <a:pt x="5785" y="6828"/>
                  </a:lnTo>
                  <a:lnTo>
                    <a:pt x="5785" y="4842"/>
                  </a:lnTo>
                  <a:lnTo>
                    <a:pt x="7839" y="3446"/>
                  </a:lnTo>
                  <a:lnTo>
                    <a:pt x="18683" y="3446"/>
                  </a:lnTo>
                  <a:lnTo>
                    <a:pt x="18683" y="1676"/>
                  </a:lnTo>
                  <a:lnTo>
                    <a:pt x="17205" y="838"/>
                  </a:lnTo>
                  <a:lnTo>
                    <a:pt x="1452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7" name="Rectangle"/>
            <p:cNvSpPr/>
            <p:nvPr/>
          </p:nvSpPr>
          <p:spPr>
            <a:xfrm>
              <a:off x="508350" y="17830"/>
              <a:ext cx="17539" cy="98523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8" name="Rectangle"/>
            <p:cNvSpPr/>
            <p:nvPr/>
          </p:nvSpPr>
          <p:spPr>
            <a:xfrm>
              <a:off x="470927" y="1464"/>
              <a:ext cx="92385" cy="16367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9" name="Shape"/>
            <p:cNvSpPr/>
            <p:nvPr/>
          </p:nvSpPr>
          <p:spPr>
            <a:xfrm>
              <a:off x="581573" y="1464"/>
              <a:ext cx="53633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9"/>
                  </a:lnTo>
                  <a:lnTo>
                    <a:pt x="7060" y="18549"/>
                  </a:lnTo>
                  <a:lnTo>
                    <a:pt x="7060" y="12312"/>
                  </a:lnTo>
                  <a:lnTo>
                    <a:pt x="17366" y="12312"/>
                  </a:lnTo>
                  <a:lnTo>
                    <a:pt x="17366" y="9260"/>
                  </a:lnTo>
                  <a:lnTo>
                    <a:pt x="7060" y="9260"/>
                  </a:lnTo>
                  <a:lnTo>
                    <a:pt x="7060" y="3077"/>
                  </a:lnTo>
                  <a:lnTo>
                    <a:pt x="21600" y="30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" name="Shape"/>
            <p:cNvSpPr/>
            <p:nvPr/>
          </p:nvSpPr>
          <p:spPr>
            <a:xfrm>
              <a:off x="660502" y="1464"/>
              <a:ext cx="62085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6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098" y="21600"/>
                  </a:lnTo>
                  <a:lnTo>
                    <a:pt x="6098" y="13493"/>
                  </a:lnTo>
                  <a:lnTo>
                    <a:pt x="9406" y="13493"/>
                  </a:lnTo>
                  <a:lnTo>
                    <a:pt x="10572" y="13438"/>
                  </a:lnTo>
                  <a:lnTo>
                    <a:pt x="11694" y="13355"/>
                  </a:lnTo>
                  <a:lnTo>
                    <a:pt x="19839" y="13355"/>
                  </a:lnTo>
                  <a:lnTo>
                    <a:pt x="17898" y="12202"/>
                  </a:lnTo>
                  <a:lnTo>
                    <a:pt x="20268" y="11223"/>
                  </a:lnTo>
                  <a:lnTo>
                    <a:pt x="21353" y="10471"/>
                  </a:lnTo>
                  <a:lnTo>
                    <a:pt x="6098" y="10471"/>
                  </a:lnTo>
                  <a:lnTo>
                    <a:pt x="6098" y="3077"/>
                  </a:lnTo>
                  <a:lnTo>
                    <a:pt x="21600" y="3077"/>
                  </a:lnTo>
                  <a:lnTo>
                    <a:pt x="19441" y="1604"/>
                  </a:lnTo>
                  <a:lnTo>
                    <a:pt x="14646" y="391"/>
                  </a:lnTo>
                  <a:lnTo>
                    <a:pt x="838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" name="Shape"/>
            <p:cNvSpPr/>
            <p:nvPr/>
          </p:nvSpPr>
          <p:spPr>
            <a:xfrm>
              <a:off x="694114" y="72500"/>
              <a:ext cx="63288" cy="43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91" y="0"/>
                  </a:moveTo>
                  <a:lnTo>
                    <a:pt x="0" y="0"/>
                  </a:lnTo>
                  <a:lnTo>
                    <a:pt x="13169" y="21600"/>
                  </a:lnTo>
                  <a:lnTo>
                    <a:pt x="21600" y="21600"/>
                  </a:lnTo>
                  <a:lnTo>
                    <a:pt x="799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2" name="Shape"/>
            <p:cNvSpPr/>
            <p:nvPr/>
          </p:nvSpPr>
          <p:spPr>
            <a:xfrm>
              <a:off x="684753" y="17830"/>
              <a:ext cx="43559" cy="39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61" y="0"/>
                  </a:moveTo>
                  <a:lnTo>
                    <a:pt x="218" y="0"/>
                  </a:lnTo>
                  <a:lnTo>
                    <a:pt x="5249" y="616"/>
                  </a:lnTo>
                  <a:lnTo>
                    <a:pt x="9036" y="2518"/>
                  </a:lnTo>
                  <a:lnTo>
                    <a:pt x="11423" y="5791"/>
                  </a:lnTo>
                  <a:lnTo>
                    <a:pt x="12254" y="10519"/>
                  </a:lnTo>
                  <a:lnTo>
                    <a:pt x="11400" y="15467"/>
                  </a:lnTo>
                  <a:lnTo>
                    <a:pt x="8954" y="18919"/>
                  </a:lnTo>
                  <a:lnTo>
                    <a:pt x="5095" y="20941"/>
                  </a:lnTo>
                  <a:lnTo>
                    <a:pt x="0" y="21600"/>
                  </a:lnTo>
                  <a:lnTo>
                    <a:pt x="18409" y="21600"/>
                  </a:lnTo>
                  <a:lnTo>
                    <a:pt x="19418" y="20170"/>
                  </a:lnTo>
                  <a:lnTo>
                    <a:pt x="21035" y="15793"/>
                  </a:lnTo>
                  <a:lnTo>
                    <a:pt x="21600" y="10679"/>
                  </a:lnTo>
                  <a:lnTo>
                    <a:pt x="20059" y="1815"/>
                  </a:lnTo>
                  <a:lnTo>
                    <a:pt x="1876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3" name="Shape"/>
            <p:cNvSpPr/>
            <p:nvPr/>
          </p:nvSpPr>
          <p:spPr>
            <a:xfrm>
              <a:off x="768657" y="89462"/>
              <a:ext cx="56686" cy="2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7"/>
                  </a:lnTo>
                  <a:lnTo>
                    <a:pt x="1786" y="17503"/>
                  </a:lnTo>
                  <a:lnTo>
                    <a:pt x="4011" y="19622"/>
                  </a:lnTo>
                  <a:lnTo>
                    <a:pt x="6611" y="21066"/>
                  </a:lnTo>
                  <a:lnTo>
                    <a:pt x="9524" y="21600"/>
                  </a:lnTo>
                  <a:lnTo>
                    <a:pt x="14811" y="19884"/>
                  </a:lnTo>
                  <a:lnTo>
                    <a:pt x="19291" y="14947"/>
                  </a:lnTo>
                  <a:lnTo>
                    <a:pt x="21600" y="9154"/>
                  </a:lnTo>
                  <a:lnTo>
                    <a:pt x="9744" y="9154"/>
                  </a:lnTo>
                  <a:lnTo>
                    <a:pt x="7016" y="8337"/>
                  </a:lnTo>
                  <a:lnTo>
                    <a:pt x="4288" y="6212"/>
                  </a:lnTo>
                  <a:lnTo>
                    <a:pt x="1852" y="3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4" name="Shape"/>
            <p:cNvSpPr/>
            <p:nvPr/>
          </p:nvSpPr>
          <p:spPr>
            <a:xfrm>
              <a:off x="764708" y="0"/>
              <a:ext cx="66062" cy="10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27" y="0"/>
                  </a:moveTo>
                  <a:lnTo>
                    <a:pt x="10990" y="0"/>
                  </a:lnTo>
                  <a:lnTo>
                    <a:pt x="6976" y="480"/>
                  </a:lnTo>
                  <a:lnTo>
                    <a:pt x="3454" y="1862"/>
                  </a:lnTo>
                  <a:lnTo>
                    <a:pt x="952" y="4059"/>
                  </a:lnTo>
                  <a:lnTo>
                    <a:pt x="0" y="6984"/>
                  </a:lnTo>
                  <a:lnTo>
                    <a:pt x="2449" y="11264"/>
                  </a:lnTo>
                  <a:lnTo>
                    <a:pt x="7860" y="13742"/>
                  </a:lnTo>
                  <a:lnTo>
                    <a:pt x="13225" y="15599"/>
                  </a:lnTo>
                  <a:lnTo>
                    <a:pt x="15674" y="18063"/>
                  </a:lnTo>
                  <a:lnTo>
                    <a:pt x="15674" y="20297"/>
                  </a:lnTo>
                  <a:lnTo>
                    <a:pt x="13144" y="21600"/>
                  </a:lnTo>
                  <a:lnTo>
                    <a:pt x="19825" y="21600"/>
                  </a:lnTo>
                  <a:lnTo>
                    <a:pt x="20584" y="20963"/>
                  </a:lnTo>
                  <a:lnTo>
                    <a:pt x="21600" y="17907"/>
                  </a:lnTo>
                  <a:lnTo>
                    <a:pt x="19128" y="13742"/>
                  </a:lnTo>
                  <a:lnTo>
                    <a:pt x="13691" y="11344"/>
                  </a:lnTo>
                  <a:lnTo>
                    <a:pt x="8254" y="9458"/>
                  </a:lnTo>
                  <a:lnTo>
                    <a:pt x="5783" y="6828"/>
                  </a:lnTo>
                  <a:lnTo>
                    <a:pt x="5783" y="4842"/>
                  </a:lnTo>
                  <a:lnTo>
                    <a:pt x="7837" y="3446"/>
                  </a:lnTo>
                  <a:lnTo>
                    <a:pt x="18683" y="3446"/>
                  </a:lnTo>
                  <a:lnTo>
                    <a:pt x="18683" y="1676"/>
                  </a:lnTo>
                  <a:lnTo>
                    <a:pt x="17204" y="838"/>
                  </a:lnTo>
                  <a:lnTo>
                    <a:pt x="14527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5" name="Rectangle"/>
            <p:cNvSpPr/>
            <p:nvPr/>
          </p:nvSpPr>
          <p:spPr>
            <a:xfrm>
              <a:off x="878423" y="17830"/>
              <a:ext cx="17540" cy="98523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6" name="Rectangle"/>
            <p:cNvSpPr/>
            <p:nvPr/>
          </p:nvSpPr>
          <p:spPr>
            <a:xfrm>
              <a:off x="841000" y="1464"/>
              <a:ext cx="92386" cy="16367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7" name="Shape"/>
            <p:cNvSpPr/>
            <p:nvPr/>
          </p:nvSpPr>
          <p:spPr>
            <a:xfrm>
              <a:off x="942148" y="1464"/>
              <a:ext cx="67754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09" y="0"/>
                  </a:moveTo>
                  <a:lnTo>
                    <a:pt x="0" y="0"/>
                  </a:lnTo>
                  <a:lnTo>
                    <a:pt x="13232" y="21600"/>
                  </a:lnTo>
                  <a:lnTo>
                    <a:pt x="19104" y="21600"/>
                  </a:lnTo>
                  <a:lnTo>
                    <a:pt x="21600" y="17807"/>
                  </a:lnTo>
                  <a:lnTo>
                    <a:pt x="16354" y="17807"/>
                  </a:lnTo>
                  <a:lnTo>
                    <a:pt x="600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8" name="Shape"/>
            <p:cNvSpPr/>
            <p:nvPr/>
          </p:nvSpPr>
          <p:spPr>
            <a:xfrm>
              <a:off x="993446" y="1464"/>
              <a:ext cx="53203" cy="9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948" y="0"/>
                  </a:lnTo>
                  <a:lnTo>
                    <a:pt x="0" y="21600"/>
                  </a:lnTo>
                  <a:lnTo>
                    <a:pt x="668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" name="Shape"/>
            <p:cNvSpPr/>
            <p:nvPr/>
          </p:nvSpPr>
          <p:spPr>
            <a:xfrm>
              <a:off x="1057025" y="732"/>
              <a:ext cx="101069" cy="117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59" y="0"/>
                  </a:moveTo>
                  <a:lnTo>
                    <a:pt x="6875" y="1084"/>
                  </a:lnTo>
                  <a:lnTo>
                    <a:pt x="2964" y="3769"/>
                  </a:lnTo>
                  <a:lnTo>
                    <a:pt x="710" y="7262"/>
                  </a:lnTo>
                  <a:lnTo>
                    <a:pt x="0" y="10774"/>
                  </a:lnTo>
                  <a:lnTo>
                    <a:pt x="667" y="14567"/>
                  </a:lnTo>
                  <a:lnTo>
                    <a:pt x="2881" y="18035"/>
                  </a:lnTo>
                  <a:lnTo>
                    <a:pt x="6746" y="20579"/>
                  </a:lnTo>
                  <a:lnTo>
                    <a:pt x="12368" y="21600"/>
                  </a:lnTo>
                  <a:lnTo>
                    <a:pt x="17601" y="20670"/>
                  </a:lnTo>
                  <a:lnTo>
                    <a:pt x="21037" y="18624"/>
                  </a:lnTo>
                  <a:lnTo>
                    <a:pt x="12431" y="18624"/>
                  </a:lnTo>
                  <a:lnTo>
                    <a:pt x="8438" y="17884"/>
                  </a:lnTo>
                  <a:lnTo>
                    <a:pt x="5779" y="16036"/>
                  </a:lnTo>
                  <a:lnTo>
                    <a:pt x="4315" y="13519"/>
                  </a:lnTo>
                  <a:lnTo>
                    <a:pt x="3905" y="10774"/>
                  </a:lnTo>
                  <a:lnTo>
                    <a:pt x="4352" y="8247"/>
                  </a:lnTo>
                  <a:lnTo>
                    <a:pt x="5842" y="5718"/>
                  </a:lnTo>
                  <a:lnTo>
                    <a:pt x="8525" y="3769"/>
                  </a:lnTo>
                  <a:lnTo>
                    <a:pt x="12559" y="2976"/>
                  </a:lnTo>
                  <a:lnTo>
                    <a:pt x="21600" y="2976"/>
                  </a:lnTo>
                  <a:lnTo>
                    <a:pt x="21467" y="2811"/>
                  </a:lnTo>
                  <a:lnTo>
                    <a:pt x="17537" y="746"/>
                  </a:lnTo>
                  <a:lnTo>
                    <a:pt x="1255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" name="Shape"/>
            <p:cNvSpPr/>
            <p:nvPr/>
          </p:nvSpPr>
          <p:spPr>
            <a:xfrm>
              <a:off x="1115191" y="16962"/>
              <a:ext cx="59193" cy="8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56" y="0"/>
                  </a:moveTo>
                  <a:lnTo>
                    <a:pt x="218" y="0"/>
                  </a:lnTo>
                  <a:lnTo>
                    <a:pt x="6229" y="743"/>
                  </a:lnTo>
                  <a:lnTo>
                    <a:pt x="10842" y="2819"/>
                  </a:lnTo>
                  <a:lnTo>
                    <a:pt x="13836" y="6074"/>
                  </a:lnTo>
                  <a:lnTo>
                    <a:pt x="14990" y="10356"/>
                  </a:lnTo>
                  <a:lnTo>
                    <a:pt x="14067" y="14553"/>
                  </a:lnTo>
                  <a:lnTo>
                    <a:pt x="14034" y="14704"/>
                  </a:lnTo>
                  <a:lnTo>
                    <a:pt x="11074" y="18254"/>
                  </a:lnTo>
                  <a:lnTo>
                    <a:pt x="6325" y="20666"/>
                  </a:lnTo>
                  <a:lnTo>
                    <a:pt x="0" y="21600"/>
                  </a:lnTo>
                  <a:lnTo>
                    <a:pt x="14695" y="21600"/>
                  </a:lnTo>
                  <a:lnTo>
                    <a:pt x="15729" y="21102"/>
                  </a:lnTo>
                  <a:lnTo>
                    <a:pt x="20138" y="16200"/>
                  </a:lnTo>
                  <a:lnTo>
                    <a:pt x="21555" y="10356"/>
                  </a:lnTo>
                  <a:lnTo>
                    <a:pt x="21600" y="10173"/>
                  </a:lnTo>
                  <a:lnTo>
                    <a:pt x="19880" y="4253"/>
                  </a:lnTo>
                  <a:lnTo>
                    <a:pt x="1565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1" name="Shape"/>
            <p:cNvSpPr/>
            <p:nvPr/>
          </p:nvSpPr>
          <p:spPr>
            <a:xfrm>
              <a:off x="428395" y="16228"/>
              <a:ext cx="393455" cy="14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4" y="0"/>
                  </a:moveTo>
                  <a:lnTo>
                    <a:pt x="0" y="0"/>
                  </a:lnTo>
                  <a:lnTo>
                    <a:pt x="413" y="2078"/>
                  </a:lnTo>
                  <a:lnTo>
                    <a:pt x="774" y="7343"/>
                  </a:lnTo>
                  <a:lnTo>
                    <a:pt x="1070" y="14335"/>
                  </a:lnTo>
                  <a:lnTo>
                    <a:pt x="1284" y="21600"/>
                  </a:lnTo>
                  <a:lnTo>
                    <a:pt x="1284" y="0"/>
                  </a:lnTo>
                  <a:close/>
                  <a:moveTo>
                    <a:pt x="21600" y="0"/>
                  </a:moveTo>
                  <a:lnTo>
                    <a:pt x="20316" y="0"/>
                  </a:lnTo>
                  <a:lnTo>
                    <a:pt x="20729" y="2078"/>
                  </a:lnTo>
                  <a:lnTo>
                    <a:pt x="21091" y="7343"/>
                  </a:lnTo>
                  <a:lnTo>
                    <a:pt x="21386" y="14335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3" name="bg object 17"/>
          <p:cNvSpPr/>
          <p:nvPr/>
        </p:nvSpPr>
        <p:spPr>
          <a:xfrm>
            <a:off x="17523738" y="816832"/>
            <a:ext cx="395098" cy="17571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4" name="bg object 18"/>
          <p:cNvSpPr/>
          <p:nvPr/>
        </p:nvSpPr>
        <p:spPr>
          <a:xfrm>
            <a:off x="17918658" y="816832"/>
            <a:ext cx="395098" cy="17571"/>
          </a:xfrm>
          <a:prstGeom prst="rect">
            <a:avLst/>
          </a:prstGeom>
          <a:solidFill>
            <a:srgbClr val="0055A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5" name="bg object 19"/>
          <p:cNvSpPr/>
          <p:nvPr/>
        </p:nvSpPr>
        <p:spPr>
          <a:xfrm>
            <a:off x="18313567" y="816832"/>
            <a:ext cx="376471" cy="17571"/>
          </a:xfrm>
          <a:prstGeom prst="rect">
            <a:avLst/>
          </a:prstGeom>
          <a:solidFill>
            <a:srgbClr val="ED1D2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" name="bg object 20"/>
          <p:cNvSpPr/>
          <p:nvPr/>
        </p:nvSpPr>
        <p:spPr>
          <a:xfrm>
            <a:off x="17035220" y="650090"/>
            <a:ext cx="372316" cy="47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87" y="0"/>
                </a:moveTo>
                <a:lnTo>
                  <a:pt x="0" y="0"/>
                </a:lnTo>
                <a:lnTo>
                  <a:pt x="0" y="12859"/>
                </a:lnTo>
                <a:lnTo>
                  <a:pt x="844" y="14757"/>
                </a:lnTo>
                <a:lnTo>
                  <a:pt x="2370" y="16710"/>
                </a:lnTo>
                <a:lnTo>
                  <a:pt x="4249" y="18342"/>
                </a:lnTo>
                <a:lnTo>
                  <a:pt x="6333" y="19682"/>
                </a:lnTo>
                <a:lnTo>
                  <a:pt x="8474" y="20759"/>
                </a:lnTo>
                <a:lnTo>
                  <a:pt x="10522" y="21600"/>
                </a:lnTo>
                <a:lnTo>
                  <a:pt x="12571" y="20759"/>
                </a:lnTo>
                <a:lnTo>
                  <a:pt x="14712" y="19682"/>
                </a:lnTo>
                <a:lnTo>
                  <a:pt x="16796" y="18342"/>
                </a:lnTo>
                <a:lnTo>
                  <a:pt x="18675" y="16710"/>
                </a:lnTo>
                <a:lnTo>
                  <a:pt x="20201" y="14757"/>
                </a:lnTo>
                <a:lnTo>
                  <a:pt x="21226" y="12454"/>
                </a:lnTo>
                <a:lnTo>
                  <a:pt x="21600" y="9774"/>
                </a:lnTo>
                <a:lnTo>
                  <a:pt x="21594" y="5842"/>
                </a:lnTo>
                <a:lnTo>
                  <a:pt x="21548" y="3513"/>
                </a:lnTo>
                <a:lnTo>
                  <a:pt x="21426" y="1871"/>
                </a:lnTo>
                <a:lnTo>
                  <a:pt x="21187" y="0"/>
                </a:lnTo>
                <a:close/>
              </a:path>
            </a:pathLst>
          </a:custGeom>
          <a:solidFill>
            <a:srgbClr val="ED1D2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bg object 21"/>
          <p:cNvSpPr/>
          <p:nvPr/>
        </p:nvSpPr>
        <p:spPr>
          <a:xfrm>
            <a:off x="17100070" y="667362"/>
            <a:ext cx="233042" cy="2767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339" y="0"/>
                </a:moveTo>
                <a:lnTo>
                  <a:pt x="11503" y="101"/>
                </a:lnTo>
                <a:lnTo>
                  <a:pt x="10800" y="119"/>
                </a:lnTo>
                <a:lnTo>
                  <a:pt x="9939" y="104"/>
                </a:lnTo>
                <a:lnTo>
                  <a:pt x="8262" y="0"/>
                </a:lnTo>
                <a:lnTo>
                  <a:pt x="8401" y="541"/>
                </a:lnTo>
                <a:lnTo>
                  <a:pt x="8714" y="1924"/>
                </a:lnTo>
                <a:lnTo>
                  <a:pt x="9044" y="3783"/>
                </a:lnTo>
                <a:lnTo>
                  <a:pt x="9235" y="5757"/>
                </a:lnTo>
                <a:lnTo>
                  <a:pt x="7746" y="5741"/>
                </a:lnTo>
                <a:lnTo>
                  <a:pt x="6004" y="5629"/>
                </a:lnTo>
                <a:lnTo>
                  <a:pt x="4051" y="5361"/>
                </a:lnTo>
                <a:lnTo>
                  <a:pt x="1929" y="4874"/>
                </a:lnTo>
                <a:lnTo>
                  <a:pt x="2005" y="6252"/>
                </a:lnTo>
                <a:lnTo>
                  <a:pt x="2020" y="7107"/>
                </a:lnTo>
                <a:lnTo>
                  <a:pt x="2008" y="8288"/>
                </a:lnTo>
                <a:lnTo>
                  <a:pt x="1929" y="9342"/>
                </a:lnTo>
                <a:lnTo>
                  <a:pt x="4055" y="8854"/>
                </a:lnTo>
                <a:lnTo>
                  <a:pt x="6011" y="8586"/>
                </a:lnTo>
                <a:lnTo>
                  <a:pt x="7754" y="8474"/>
                </a:lnTo>
                <a:lnTo>
                  <a:pt x="9243" y="8457"/>
                </a:lnTo>
                <a:lnTo>
                  <a:pt x="9243" y="12480"/>
                </a:lnTo>
                <a:lnTo>
                  <a:pt x="7449" y="12491"/>
                </a:lnTo>
                <a:lnTo>
                  <a:pt x="5166" y="12416"/>
                </a:lnTo>
                <a:lnTo>
                  <a:pt x="2612" y="12155"/>
                </a:lnTo>
                <a:lnTo>
                  <a:pt x="0" y="11607"/>
                </a:lnTo>
                <a:lnTo>
                  <a:pt x="76" y="12986"/>
                </a:lnTo>
                <a:lnTo>
                  <a:pt x="90" y="13842"/>
                </a:lnTo>
                <a:lnTo>
                  <a:pt x="79" y="15022"/>
                </a:lnTo>
                <a:lnTo>
                  <a:pt x="0" y="16076"/>
                </a:lnTo>
                <a:lnTo>
                  <a:pt x="2457" y="15562"/>
                </a:lnTo>
                <a:lnTo>
                  <a:pt x="4967" y="15295"/>
                </a:lnTo>
                <a:lnTo>
                  <a:pt x="7304" y="15199"/>
                </a:lnTo>
                <a:lnTo>
                  <a:pt x="9243" y="15196"/>
                </a:lnTo>
                <a:lnTo>
                  <a:pt x="9243" y="21600"/>
                </a:lnTo>
                <a:lnTo>
                  <a:pt x="12358" y="21600"/>
                </a:lnTo>
                <a:lnTo>
                  <a:pt x="12358" y="15196"/>
                </a:lnTo>
                <a:lnTo>
                  <a:pt x="14297" y="15199"/>
                </a:lnTo>
                <a:lnTo>
                  <a:pt x="16634" y="15295"/>
                </a:lnTo>
                <a:lnTo>
                  <a:pt x="19144" y="15562"/>
                </a:lnTo>
                <a:lnTo>
                  <a:pt x="21600" y="16076"/>
                </a:lnTo>
                <a:lnTo>
                  <a:pt x="21525" y="14698"/>
                </a:lnTo>
                <a:lnTo>
                  <a:pt x="21511" y="13842"/>
                </a:lnTo>
                <a:lnTo>
                  <a:pt x="21522" y="12661"/>
                </a:lnTo>
                <a:lnTo>
                  <a:pt x="21600" y="11607"/>
                </a:lnTo>
                <a:lnTo>
                  <a:pt x="18989" y="12155"/>
                </a:lnTo>
                <a:lnTo>
                  <a:pt x="16434" y="12416"/>
                </a:lnTo>
                <a:lnTo>
                  <a:pt x="14152" y="12491"/>
                </a:lnTo>
                <a:lnTo>
                  <a:pt x="12358" y="12480"/>
                </a:lnTo>
                <a:lnTo>
                  <a:pt x="12358" y="8457"/>
                </a:lnTo>
                <a:lnTo>
                  <a:pt x="13847" y="8474"/>
                </a:lnTo>
                <a:lnTo>
                  <a:pt x="15591" y="8586"/>
                </a:lnTo>
                <a:lnTo>
                  <a:pt x="17546" y="8854"/>
                </a:lnTo>
                <a:lnTo>
                  <a:pt x="19672" y="9342"/>
                </a:lnTo>
                <a:lnTo>
                  <a:pt x="19595" y="7964"/>
                </a:lnTo>
                <a:lnTo>
                  <a:pt x="19581" y="7107"/>
                </a:lnTo>
                <a:lnTo>
                  <a:pt x="19593" y="5928"/>
                </a:lnTo>
                <a:lnTo>
                  <a:pt x="19672" y="4874"/>
                </a:lnTo>
                <a:lnTo>
                  <a:pt x="17549" y="5361"/>
                </a:lnTo>
                <a:lnTo>
                  <a:pt x="15596" y="5629"/>
                </a:lnTo>
                <a:lnTo>
                  <a:pt x="13855" y="5741"/>
                </a:lnTo>
                <a:lnTo>
                  <a:pt x="12366" y="5757"/>
                </a:lnTo>
                <a:lnTo>
                  <a:pt x="12433" y="4235"/>
                </a:lnTo>
                <a:lnTo>
                  <a:pt x="12557" y="3128"/>
                </a:lnTo>
                <a:lnTo>
                  <a:pt x="12828" y="1896"/>
                </a:lnTo>
                <a:lnTo>
                  <a:pt x="13339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01" name="bg object 22"/>
          <p:cNvGrpSpPr/>
          <p:nvPr/>
        </p:nvGrpSpPr>
        <p:grpSpPr>
          <a:xfrm>
            <a:off x="17061673" y="935245"/>
            <a:ext cx="307070" cy="192500"/>
            <a:chOff x="0" y="0"/>
            <a:chExt cx="307068" cy="192499"/>
          </a:xfrm>
        </p:grpSpPr>
        <p:sp>
          <p:nvSpPr>
            <p:cNvPr id="98" name="Shape"/>
            <p:cNvSpPr/>
            <p:nvPr/>
          </p:nvSpPr>
          <p:spPr>
            <a:xfrm>
              <a:off x="0" y="28847"/>
              <a:ext cx="307069" cy="163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25" y="0"/>
                  </a:moveTo>
                  <a:lnTo>
                    <a:pt x="1850" y="139"/>
                  </a:lnTo>
                  <a:lnTo>
                    <a:pt x="841" y="1110"/>
                  </a:lnTo>
                  <a:lnTo>
                    <a:pt x="95" y="3747"/>
                  </a:lnTo>
                  <a:lnTo>
                    <a:pt x="0" y="4292"/>
                  </a:lnTo>
                  <a:lnTo>
                    <a:pt x="1333" y="8104"/>
                  </a:lnTo>
                  <a:lnTo>
                    <a:pt x="3568" y="12575"/>
                  </a:lnTo>
                  <a:lnTo>
                    <a:pt x="6014" y="16265"/>
                  </a:lnTo>
                  <a:lnTo>
                    <a:pt x="8510" y="19248"/>
                  </a:lnTo>
                  <a:lnTo>
                    <a:pt x="10897" y="21600"/>
                  </a:lnTo>
                  <a:lnTo>
                    <a:pt x="13381" y="19144"/>
                  </a:lnTo>
                  <a:lnTo>
                    <a:pt x="15977" y="16003"/>
                  </a:lnTo>
                  <a:lnTo>
                    <a:pt x="18503" y="12092"/>
                  </a:lnTo>
                  <a:lnTo>
                    <a:pt x="20782" y="7328"/>
                  </a:lnTo>
                  <a:lnTo>
                    <a:pt x="21600" y="4807"/>
                  </a:lnTo>
                  <a:lnTo>
                    <a:pt x="21502" y="4440"/>
                  </a:lnTo>
                  <a:lnTo>
                    <a:pt x="21056" y="3433"/>
                  </a:lnTo>
                  <a:lnTo>
                    <a:pt x="6624" y="3433"/>
                  </a:lnTo>
                  <a:lnTo>
                    <a:pt x="6459" y="2896"/>
                  </a:lnTo>
                  <a:lnTo>
                    <a:pt x="5926" y="1716"/>
                  </a:lnTo>
                  <a:lnTo>
                    <a:pt x="4967" y="536"/>
                  </a:lnTo>
                  <a:lnTo>
                    <a:pt x="352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9" name="Shape"/>
            <p:cNvSpPr/>
            <p:nvPr/>
          </p:nvSpPr>
          <p:spPr>
            <a:xfrm>
              <a:off x="94170" y="0"/>
              <a:ext cx="121506" cy="54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8" y="0"/>
                  </a:moveTo>
                  <a:lnTo>
                    <a:pt x="6675" y="337"/>
                  </a:lnTo>
                  <a:lnTo>
                    <a:pt x="4175" y="2700"/>
                  </a:lnTo>
                  <a:lnTo>
                    <a:pt x="2288" y="911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901" y="18225"/>
                  </a:lnTo>
                  <a:lnTo>
                    <a:pt x="18837" y="10800"/>
                  </a:lnTo>
                  <a:lnTo>
                    <a:pt x="15454" y="3375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0" name="Shape"/>
            <p:cNvSpPr/>
            <p:nvPr/>
          </p:nvSpPr>
          <p:spPr>
            <a:xfrm>
              <a:off x="215674" y="28847"/>
              <a:ext cx="83662" cy="2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73" y="0"/>
                  </a:moveTo>
                  <a:lnTo>
                    <a:pt x="6509" y="337"/>
                  </a:lnTo>
                  <a:lnTo>
                    <a:pt x="3703" y="2700"/>
                  </a:lnTo>
                  <a:lnTo>
                    <a:pt x="1888" y="911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8277" y="8731"/>
                  </a:lnTo>
                  <a:lnTo>
                    <a:pt x="11373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2" name="bg object 23" descr="bg object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1290" y="872934"/>
            <a:ext cx="1891540" cy="51963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1149568" y="1620195"/>
            <a:ext cx="11008995" cy="10306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49568" y="3294326"/>
            <a:ext cx="7797166" cy="67919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Text"/>
          <p:cNvSpPr txBox="1">
            <a:spLocks noGrp="1"/>
          </p:cNvSpPr>
          <p:nvPr>
            <p:ph type="title"/>
          </p:nvPr>
        </p:nvSpPr>
        <p:spPr>
          <a:xfrm>
            <a:off x="1149568" y="1620195"/>
            <a:ext cx="11008995" cy="10306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xfrm>
            <a:off x="1149568" y="1620195"/>
            <a:ext cx="11008995" cy="10306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005205" y="452643"/>
            <a:ext cx="18093690" cy="218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005205" y="2637366"/>
            <a:ext cx="18093690" cy="8665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31923" y="10517695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object 2"/>
          <p:cNvGrpSpPr/>
          <p:nvPr/>
        </p:nvGrpSpPr>
        <p:grpSpPr>
          <a:xfrm>
            <a:off x="15863120" y="10147789"/>
            <a:ext cx="3361039" cy="260271"/>
            <a:chOff x="0" y="0"/>
            <a:chExt cx="3361038" cy="260270"/>
          </a:xfrm>
        </p:grpSpPr>
        <p:sp>
          <p:nvSpPr>
            <p:cNvPr id="137" name="Shape"/>
            <p:cNvSpPr/>
            <p:nvPr/>
          </p:nvSpPr>
          <p:spPr>
            <a:xfrm>
              <a:off x="7024" y="159229"/>
              <a:ext cx="100889" cy="5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86" y="17502"/>
                  </a:lnTo>
                  <a:lnTo>
                    <a:pt x="9525" y="21600"/>
                  </a:lnTo>
                  <a:lnTo>
                    <a:pt x="14815" y="19883"/>
                  </a:lnTo>
                  <a:lnTo>
                    <a:pt x="19300" y="14943"/>
                  </a:lnTo>
                  <a:lnTo>
                    <a:pt x="21600" y="9168"/>
                  </a:lnTo>
                  <a:lnTo>
                    <a:pt x="9745" y="9168"/>
                  </a:lnTo>
                  <a:lnTo>
                    <a:pt x="7018" y="8350"/>
                  </a:lnTo>
                  <a:lnTo>
                    <a:pt x="4289" y="6221"/>
                  </a:lnTo>
                  <a:lnTo>
                    <a:pt x="1853" y="3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8" name="Shape"/>
            <p:cNvSpPr/>
            <p:nvPr/>
          </p:nvSpPr>
          <p:spPr>
            <a:xfrm>
              <a:off x="-1" y="-1"/>
              <a:ext cx="117599" cy="181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1" y="0"/>
                  </a:moveTo>
                  <a:lnTo>
                    <a:pt x="6975" y="480"/>
                  </a:lnTo>
                  <a:lnTo>
                    <a:pt x="3452" y="1861"/>
                  </a:lnTo>
                  <a:lnTo>
                    <a:pt x="951" y="4058"/>
                  </a:lnTo>
                  <a:lnTo>
                    <a:pt x="0" y="6983"/>
                  </a:lnTo>
                  <a:lnTo>
                    <a:pt x="2449" y="11262"/>
                  </a:lnTo>
                  <a:lnTo>
                    <a:pt x="7860" y="13740"/>
                  </a:lnTo>
                  <a:lnTo>
                    <a:pt x="13225" y="15597"/>
                  </a:lnTo>
                  <a:lnTo>
                    <a:pt x="15674" y="18061"/>
                  </a:lnTo>
                  <a:lnTo>
                    <a:pt x="15224" y="19557"/>
                  </a:lnTo>
                  <a:lnTo>
                    <a:pt x="13972" y="20669"/>
                  </a:lnTo>
                  <a:lnTo>
                    <a:pt x="12049" y="21367"/>
                  </a:lnTo>
                  <a:lnTo>
                    <a:pt x="12006" y="21367"/>
                  </a:lnTo>
                  <a:lnTo>
                    <a:pt x="9651" y="21600"/>
                  </a:lnTo>
                  <a:lnTo>
                    <a:pt x="19821" y="21600"/>
                  </a:lnTo>
                  <a:lnTo>
                    <a:pt x="20584" y="20960"/>
                  </a:lnTo>
                  <a:lnTo>
                    <a:pt x="21600" y="17906"/>
                  </a:lnTo>
                  <a:lnTo>
                    <a:pt x="19129" y="13740"/>
                  </a:lnTo>
                  <a:lnTo>
                    <a:pt x="13692" y="11343"/>
                  </a:lnTo>
                  <a:lnTo>
                    <a:pt x="8255" y="9457"/>
                  </a:lnTo>
                  <a:lnTo>
                    <a:pt x="5783" y="6828"/>
                  </a:lnTo>
                  <a:lnTo>
                    <a:pt x="6154" y="5461"/>
                  </a:lnTo>
                  <a:lnTo>
                    <a:pt x="7210" y="4391"/>
                  </a:lnTo>
                  <a:lnTo>
                    <a:pt x="8867" y="3694"/>
                  </a:lnTo>
                  <a:lnTo>
                    <a:pt x="11039" y="3444"/>
                  </a:lnTo>
                  <a:lnTo>
                    <a:pt x="18682" y="3444"/>
                  </a:lnTo>
                  <a:lnTo>
                    <a:pt x="18682" y="1676"/>
                  </a:lnTo>
                  <a:lnTo>
                    <a:pt x="17353" y="1061"/>
                  </a:lnTo>
                  <a:lnTo>
                    <a:pt x="15607" y="524"/>
                  </a:lnTo>
                  <a:lnTo>
                    <a:pt x="13476" y="144"/>
                  </a:lnTo>
                  <a:lnTo>
                    <a:pt x="1099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9" name="Shape"/>
            <p:cNvSpPr/>
            <p:nvPr/>
          </p:nvSpPr>
          <p:spPr>
            <a:xfrm>
              <a:off x="164423" y="2595"/>
              <a:ext cx="107977" cy="20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44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6244" y="1855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0" name="Shape"/>
            <p:cNvSpPr/>
            <p:nvPr/>
          </p:nvSpPr>
          <p:spPr>
            <a:xfrm>
              <a:off x="295277" y="1297"/>
              <a:ext cx="179909" cy="209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58" y="0"/>
                  </a:moveTo>
                  <a:lnTo>
                    <a:pt x="6876" y="1085"/>
                  </a:lnTo>
                  <a:lnTo>
                    <a:pt x="2965" y="3769"/>
                  </a:lnTo>
                  <a:lnTo>
                    <a:pt x="711" y="7262"/>
                  </a:lnTo>
                  <a:lnTo>
                    <a:pt x="0" y="10772"/>
                  </a:lnTo>
                  <a:lnTo>
                    <a:pt x="668" y="14567"/>
                  </a:lnTo>
                  <a:lnTo>
                    <a:pt x="2882" y="18035"/>
                  </a:lnTo>
                  <a:lnTo>
                    <a:pt x="6747" y="20579"/>
                  </a:lnTo>
                  <a:lnTo>
                    <a:pt x="12370" y="21600"/>
                  </a:lnTo>
                  <a:lnTo>
                    <a:pt x="17603" y="20670"/>
                  </a:lnTo>
                  <a:lnTo>
                    <a:pt x="21035" y="18625"/>
                  </a:lnTo>
                  <a:lnTo>
                    <a:pt x="12433" y="18625"/>
                  </a:lnTo>
                  <a:lnTo>
                    <a:pt x="8439" y="17885"/>
                  </a:lnTo>
                  <a:lnTo>
                    <a:pt x="5780" y="16036"/>
                  </a:lnTo>
                  <a:lnTo>
                    <a:pt x="4316" y="13519"/>
                  </a:lnTo>
                  <a:lnTo>
                    <a:pt x="3906" y="10772"/>
                  </a:lnTo>
                  <a:lnTo>
                    <a:pt x="4353" y="8247"/>
                  </a:lnTo>
                  <a:lnTo>
                    <a:pt x="5842" y="5718"/>
                  </a:lnTo>
                  <a:lnTo>
                    <a:pt x="8524" y="3769"/>
                  </a:lnTo>
                  <a:lnTo>
                    <a:pt x="12558" y="2976"/>
                  </a:lnTo>
                  <a:lnTo>
                    <a:pt x="21600" y="2976"/>
                  </a:lnTo>
                  <a:lnTo>
                    <a:pt x="21467" y="2811"/>
                  </a:lnTo>
                  <a:lnTo>
                    <a:pt x="17537" y="746"/>
                  </a:lnTo>
                  <a:lnTo>
                    <a:pt x="1255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Shape"/>
            <p:cNvSpPr/>
            <p:nvPr/>
          </p:nvSpPr>
          <p:spPr>
            <a:xfrm>
              <a:off x="398835" y="30187"/>
              <a:ext cx="105369" cy="151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51" y="0"/>
                  </a:moveTo>
                  <a:lnTo>
                    <a:pt x="212" y="0"/>
                  </a:lnTo>
                  <a:lnTo>
                    <a:pt x="6226" y="744"/>
                  </a:lnTo>
                  <a:lnTo>
                    <a:pt x="10839" y="2820"/>
                  </a:lnTo>
                  <a:lnTo>
                    <a:pt x="13833" y="6075"/>
                  </a:lnTo>
                  <a:lnTo>
                    <a:pt x="14987" y="10356"/>
                  </a:lnTo>
                  <a:lnTo>
                    <a:pt x="14032" y="14703"/>
                  </a:lnTo>
                  <a:lnTo>
                    <a:pt x="11072" y="18252"/>
                  </a:lnTo>
                  <a:lnTo>
                    <a:pt x="6323" y="20665"/>
                  </a:lnTo>
                  <a:lnTo>
                    <a:pt x="0" y="21600"/>
                  </a:lnTo>
                  <a:lnTo>
                    <a:pt x="14686" y="21600"/>
                  </a:lnTo>
                  <a:lnTo>
                    <a:pt x="15726" y="21099"/>
                  </a:lnTo>
                  <a:lnTo>
                    <a:pt x="20135" y="16197"/>
                  </a:lnTo>
                  <a:lnTo>
                    <a:pt x="21600" y="10172"/>
                  </a:lnTo>
                  <a:lnTo>
                    <a:pt x="19877" y="4252"/>
                  </a:lnTo>
                  <a:lnTo>
                    <a:pt x="1565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2" name="Shape"/>
            <p:cNvSpPr/>
            <p:nvPr/>
          </p:nvSpPr>
          <p:spPr>
            <a:xfrm>
              <a:off x="525270" y="2595"/>
              <a:ext cx="120600" cy="20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1" y="0"/>
                  </a:moveTo>
                  <a:lnTo>
                    <a:pt x="0" y="0"/>
                  </a:lnTo>
                  <a:lnTo>
                    <a:pt x="13235" y="21600"/>
                  </a:lnTo>
                  <a:lnTo>
                    <a:pt x="19105" y="21600"/>
                  </a:lnTo>
                  <a:lnTo>
                    <a:pt x="21600" y="17808"/>
                  </a:lnTo>
                  <a:lnTo>
                    <a:pt x="16357" y="17808"/>
                  </a:lnTo>
                  <a:lnTo>
                    <a:pt x="601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3" name="Shape"/>
            <p:cNvSpPr/>
            <p:nvPr/>
          </p:nvSpPr>
          <p:spPr>
            <a:xfrm>
              <a:off x="616598" y="2596"/>
              <a:ext cx="94689" cy="168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945" y="0"/>
                  </a:lnTo>
                  <a:lnTo>
                    <a:pt x="0" y="21600"/>
                  </a:lnTo>
                  <a:lnTo>
                    <a:pt x="667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4" name="Shape"/>
            <p:cNvSpPr/>
            <p:nvPr/>
          </p:nvSpPr>
          <p:spPr>
            <a:xfrm>
              <a:off x="749002" y="2595"/>
              <a:ext cx="95485" cy="20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7063" y="18550"/>
                  </a:lnTo>
                  <a:lnTo>
                    <a:pt x="7063" y="12313"/>
                  </a:lnTo>
                  <a:lnTo>
                    <a:pt x="17362" y="12313"/>
                  </a:lnTo>
                  <a:lnTo>
                    <a:pt x="17362" y="9262"/>
                  </a:lnTo>
                  <a:lnTo>
                    <a:pt x="7063" y="9262"/>
                  </a:lnTo>
                  <a:lnTo>
                    <a:pt x="7063" y="3078"/>
                  </a:lnTo>
                  <a:lnTo>
                    <a:pt x="21600" y="30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5" name="Shape"/>
            <p:cNvSpPr/>
            <p:nvPr/>
          </p:nvSpPr>
          <p:spPr>
            <a:xfrm>
              <a:off x="892087" y="2595"/>
              <a:ext cx="75568" cy="20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8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925" y="21600"/>
                  </a:lnTo>
                  <a:lnTo>
                    <a:pt x="8925" y="5524"/>
                  </a:lnTo>
                  <a:lnTo>
                    <a:pt x="21600" y="5524"/>
                  </a:lnTo>
                  <a:lnTo>
                    <a:pt x="728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6" name="Shape"/>
            <p:cNvSpPr/>
            <p:nvPr/>
          </p:nvSpPr>
          <p:spPr>
            <a:xfrm>
              <a:off x="923311" y="54897"/>
              <a:ext cx="171451" cy="15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87" y="0"/>
                  </a:moveTo>
                  <a:lnTo>
                    <a:pt x="0" y="0"/>
                  </a:lnTo>
                  <a:lnTo>
                    <a:pt x="18421" y="21600"/>
                  </a:lnTo>
                  <a:lnTo>
                    <a:pt x="21600" y="21600"/>
                  </a:lnTo>
                  <a:lnTo>
                    <a:pt x="21600" y="14214"/>
                  </a:lnTo>
                  <a:lnTo>
                    <a:pt x="17666" y="14214"/>
                  </a:lnTo>
                  <a:lnTo>
                    <a:pt x="5587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7" name="Rectangle"/>
            <p:cNvSpPr/>
            <p:nvPr/>
          </p:nvSpPr>
          <p:spPr>
            <a:xfrm>
              <a:off x="1063537" y="2595"/>
              <a:ext cx="31225" cy="152458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8" name="Shape"/>
            <p:cNvSpPr/>
            <p:nvPr/>
          </p:nvSpPr>
          <p:spPr>
            <a:xfrm>
              <a:off x="1148623" y="159229"/>
              <a:ext cx="100879" cy="5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3"/>
                  </a:lnTo>
                  <a:lnTo>
                    <a:pt x="1786" y="17502"/>
                  </a:lnTo>
                  <a:lnTo>
                    <a:pt x="4010" y="19621"/>
                  </a:lnTo>
                  <a:lnTo>
                    <a:pt x="6611" y="21066"/>
                  </a:lnTo>
                  <a:lnTo>
                    <a:pt x="9526" y="21600"/>
                  </a:lnTo>
                  <a:lnTo>
                    <a:pt x="14815" y="19883"/>
                  </a:lnTo>
                  <a:lnTo>
                    <a:pt x="19300" y="14943"/>
                  </a:lnTo>
                  <a:lnTo>
                    <a:pt x="21600" y="9168"/>
                  </a:lnTo>
                  <a:lnTo>
                    <a:pt x="9746" y="9168"/>
                  </a:lnTo>
                  <a:lnTo>
                    <a:pt x="7018" y="8350"/>
                  </a:lnTo>
                  <a:lnTo>
                    <a:pt x="4289" y="6221"/>
                  </a:lnTo>
                  <a:lnTo>
                    <a:pt x="1852" y="3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9" name="Shape"/>
            <p:cNvSpPr/>
            <p:nvPr/>
          </p:nvSpPr>
          <p:spPr>
            <a:xfrm>
              <a:off x="1141597" y="-1"/>
              <a:ext cx="117589" cy="181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0" y="0"/>
                  </a:moveTo>
                  <a:lnTo>
                    <a:pt x="6974" y="480"/>
                  </a:lnTo>
                  <a:lnTo>
                    <a:pt x="3452" y="1861"/>
                  </a:lnTo>
                  <a:lnTo>
                    <a:pt x="951" y="4058"/>
                  </a:lnTo>
                  <a:lnTo>
                    <a:pt x="0" y="6983"/>
                  </a:lnTo>
                  <a:lnTo>
                    <a:pt x="2449" y="11262"/>
                  </a:lnTo>
                  <a:lnTo>
                    <a:pt x="7860" y="13740"/>
                  </a:lnTo>
                  <a:lnTo>
                    <a:pt x="13225" y="15597"/>
                  </a:lnTo>
                  <a:lnTo>
                    <a:pt x="15674" y="18061"/>
                  </a:lnTo>
                  <a:lnTo>
                    <a:pt x="15224" y="19557"/>
                  </a:lnTo>
                  <a:lnTo>
                    <a:pt x="13972" y="20669"/>
                  </a:lnTo>
                  <a:lnTo>
                    <a:pt x="12050" y="21367"/>
                  </a:lnTo>
                  <a:lnTo>
                    <a:pt x="12007" y="21367"/>
                  </a:lnTo>
                  <a:lnTo>
                    <a:pt x="9652" y="21600"/>
                  </a:lnTo>
                  <a:lnTo>
                    <a:pt x="19821" y="21600"/>
                  </a:lnTo>
                  <a:lnTo>
                    <a:pt x="20584" y="20960"/>
                  </a:lnTo>
                  <a:lnTo>
                    <a:pt x="21600" y="17906"/>
                  </a:lnTo>
                  <a:lnTo>
                    <a:pt x="19128" y="13740"/>
                  </a:lnTo>
                  <a:lnTo>
                    <a:pt x="13690" y="11343"/>
                  </a:lnTo>
                  <a:lnTo>
                    <a:pt x="8252" y="9457"/>
                  </a:lnTo>
                  <a:lnTo>
                    <a:pt x="5780" y="6828"/>
                  </a:lnTo>
                  <a:lnTo>
                    <a:pt x="6151" y="5461"/>
                  </a:lnTo>
                  <a:lnTo>
                    <a:pt x="7208" y="4391"/>
                  </a:lnTo>
                  <a:lnTo>
                    <a:pt x="8866" y="3694"/>
                  </a:lnTo>
                  <a:lnTo>
                    <a:pt x="11039" y="3444"/>
                  </a:lnTo>
                  <a:lnTo>
                    <a:pt x="18684" y="3444"/>
                  </a:lnTo>
                  <a:lnTo>
                    <a:pt x="18684" y="1676"/>
                  </a:lnTo>
                  <a:lnTo>
                    <a:pt x="17355" y="1061"/>
                  </a:lnTo>
                  <a:lnTo>
                    <a:pt x="15608" y="524"/>
                  </a:lnTo>
                  <a:lnTo>
                    <a:pt x="13476" y="144"/>
                  </a:lnTo>
                  <a:lnTo>
                    <a:pt x="1099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0" name="Shape"/>
            <p:cNvSpPr/>
            <p:nvPr/>
          </p:nvSpPr>
          <p:spPr>
            <a:xfrm>
              <a:off x="1306011" y="2595"/>
              <a:ext cx="71239" cy="20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71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471" y="21600"/>
                  </a:lnTo>
                  <a:lnTo>
                    <a:pt x="9471" y="11295"/>
                  </a:lnTo>
                  <a:lnTo>
                    <a:pt x="21600" y="11295"/>
                  </a:lnTo>
                  <a:lnTo>
                    <a:pt x="20434" y="10855"/>
                  </a:lnTo>
                  <a:lnTo>
                    <a:pt x="21016" y="10635"/>
                  </a:lnTo>
                  <a:lnTo>
                    <a:pt x="9471" y="10635"/>
                  </a:lnTo>
                  <a:lnTo>
                    <a:pt x="947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1" name="Shape"/>
            <p:cNvSpPr/>
            <p:nvPr/>
          </p:nvSpPr>
          <p:spPr>
            <a:xfrm>
              <a:off x="1337246" y="109535"/>
              <a:ext cx="130070" cy="97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43" y="0"/>
                  </a:moveTo>
                  <a:lnTo>
                    <a:pt x="0" y="0"/>
                  </a:lnTo>
                  <a:lnTo>
                    <a:pt x="14601" y="21600"/>
                  </a:lnTo>
                  <a:lnTo>
                    <a:pt x="21600" y="21600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2" name="Shape"/>
            <p:cNvSpPr/>
            <p:nvPr/>
          </p:nvSpPr>
          <p:spPr>
            <a:xfrm>
              <a:off x="1337246" y="2595"/>
              <a:ext cx="130855" cy="100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730" y="0"/>
                  </a:lnTo>
                  <a:lnTo>
                    <a:pt x="0" y="21600"/>
                  </a:lnTo>
                  <a:lnTo>
                    <a:pt x="628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3" name="Shape"/>
            <p:cNvSpPr/>
            <p:nvPr/>
          </p:nvSpPr>
          <p:spPr>
            <a:xfrm>
              <a:off x="1503209" y="2595"/>
              <a:ext cx="95485" cy="20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7063" y="18550"/>
                  </a:lnTo>
                  <a:lnTo>
                    <a:pt x="7063" y="12313"/>
                  </a:lnTo>
                  <a:lnTo>
                    <a:pt x="17363" y="12313"/>
                  </a:lnTo>
                  <a:lnTo>
                    <a:pt x="17363" y="9262"/>
                  </a:lnTo>
                  <a:lnTo>
                    <a:pt x="7063" y="9262"/>
                  </a:lnTo>
                  <a:lnTo>
                    <a:pt x="7063" y="3078"/>
                  </a:lnTo>
                  <a:lnTo>
                    <a:pt x="21600" y="30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4" name="Shape"/>
            <p:cNvSpPr/>
            <p:nvPr/>
          </p:nvSpPr>
          <p:spPr>
            <a:xfrm>
              <a:off x="1623405" y="2595"/>
              <a:ext cx="58805" cy="25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035" y="0"/>
                  </a:lnTo>
                  <a:lnTo>
                    <a:pt x="10035" y="15593"/>
                  </a:lnTo>
                  <a:lnTo>
                    <a:pt x="9367" y="17149"/>
                  </a:lnTo>
                  <a:lnTo>
                    <a:pt x="7489" y="18563"/>
                  </a:lnTo>
                  <a:lnTo>
                    <a:pt x="4376" y="19817"/>
                  </a:lnTo>
                  <a:lnTo>
                    <a:pt x="0" y="20894"/>
                  </a:lnTo>
                  <a:lnTo>
                    <a:pt x="2647" y="21600"/>
                  </a:lnTo>
                  <a:lnTo>
                    <a:pt x="12705" y="21600"/>
                  </a:lnTo>
                  <a:lnTo>
                    <a:pt x="13455" y="21424"/>
                  </a:lnTo>
                  <a:lnTo>
                    <a:pt x="17920" y="19721"/>
                  </a:lnTo>
                  <a:lnTo>
                    <a:pt x="20665" y="17765"/>
                  </a:lnTo>
                  <a:lnTo>
                    <a:pt x="21591" y="1559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5" name="Shape"/>
            <p:cNvSpPr/>
            <p:nvPr/>
          </p:nvSpPr>
          <p:spPr>
            <a:xfrm>
              <a:off x="1856518" y="2595"/>
              <a:ext cx="110524" cy="20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100" y="21600"/>
                  </a:lnTo>
                  <a:lnTo>
                    <a:pt x="6100" y="13494"/>
                  </a:lnTo>
                  <a:lnTo>
                    <a:pt x="9405" y="13494"/>
                  </a:lnTo>
                  <a:lnTo>
                    <a:pt x="10576" y="13439"/>
                  </a:lnTo>
                  <a:lnTo>
                    <a:pt x="11695" y="13356"/>
                  </a:lnTo>
                  <a:lnTo>
                    <a:pt x="19840" y="13356"/>
                  </a:lnTo>
                  <a:lnTo>
                    <a:pt x="17897" y="12201"/>
                  </a:lnTo>
                  <a:lnTo>
                    <a:pt x="20266" y="11224"/>
                  </a:lnTo>
                  <a:lnTo>
                    <a:pt x="21354" y="10472"/>
                  </a:lnTo>
                  <a:lnTo>
                    <a:pt x="6100" y="10472"/>
                  </a:lnTo>
                  <a:lnTo>
                    <a:pt x="6100" y="3078"/>
                  </a:lnTo>
                  <a:lnTo>
                    <a:pt x="21600" y="3078"/>
                  </a:lnTo>
                  <a:lnTo>
                    <a:pt x="19441" y="1605"/>
                  </a:lnTo>
                  <a:lnTo>
                    <a:pt x="14646" y="391"/>
                  </a:lnTo>
                  <a:lnTo>
                    <a:pt x="838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6" name="Shape"/>
            <p:cNvSpPr/>
            <p:nvPr/>
          </p:nvSpPr>
          <p:spPr>
            <a:xfrm>
              <a:off x="1916359" y="129042"/>
              <a:ext cx="112647" cy="7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92" y="0"/>
                  </a:moveTo>
                  <a:lnTo>
                    <a:pt x="0" y="0"/>
                  </a:lnTo>
                  <a:lnTo>
                    <a:pt x="13169" y="21600"/>
                  </a:lnTo>
                  <a:lnTo>
                    <a:pt x="21600" y="21600"/>
                  </a:lnTo>
                  <a:lnTo>
                    <a:pt x="7992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7" name="Shape"/>
            <p:cNvSpPr/>
            <p:nvPr/>
          </p:nvSpPr>
          <p:spPr>
            <a:xfrm>
              <a:off x="1899710" y="31737"/>
              <a:ext cx="77528" cy="69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59" y="0"/>
                  </a:moveTo>
                  <a:lnTo>
                    <a:pt x="216" y="0"/>
                  </a:lnTo>
                  <a:lnTo>
                    <a:pt x="5245" y="616"/>
                  </a:lnTo>
                  <a:lnTo>
                    <a:pt x="9032" y="2519"/>
                  </a:lnTo>
                  <a:lnTo>
                    <a:pt x="11419" y="5793"/>
                  </a:lnTo>
                  <a:lnTo>
                    <a:pt x="12250" y="10520"/>
                  </a:lnTo>
                  <a:lnTo>
                    <a:pt x="11396" y="15467"/>
                  </a:lnTo>
                  <a:lnTo>
                    <a:pt x="8952" y="18918"/>
                  </a:lnTo>
                  <a:lnTo>
                    <a:pt x="5094" y="20941"/>
                  </a:lnTo>
                  <a:lnTo>
                    <a:pt x="0" y="21600"/>
                  </a:lnTo>
                  <a:lnTo>
                    <a:pt x="18408" y="21600"/>
                  </a:lnTo>
                  <a:lnTo>
                    <a:pt x="19415" y="20174"/>
                  </a:lnTo>
                  <a:lnTo>
                    <a:pt x="21034" y="15797"/>
                  </a:lnTo>
                  <a:lnTo>
                    <a:pt x="21600" y="10682"/>
                  </a:lnTo>
                  <a:lnTo>
                    <a:pt x="20058" y="1816"/>
                  </a:lnTo>
                  <a:lnTo>
                    <a:pt x="1875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8" name="Shape"/>
            <p:cNvSpPr/>
            <p:nvPr/>
          </p:nvSpPr>
          <p:spPr>
            <a:xfrm>
              <a:off x="2053706" y="2595"/>
              <a:ext cx="95485" cy="20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7063" y="18550"/>
                  </a:lnTo>
                  <a:lnTo>
                    <a:pt x="7063" y="12313"/>
                  </a:lnTo>
                  <a:lnTo>
                    <a:pt x="17362" y="12313"/>
                  </a:lnTo>
                  <a:lnTo>
                    <a:pt x="17362" y="9262"/>
                  </a:lnTo>
                  <a:lnTo>
                    <a:pt x="7063" y="9262"/>
                  </a:lnTo>
                  <a:lnTo>
                    <a:pt x="7063" y="3078"/>
                  </a:lnTo>
                  <a:lnTo>
                    <a:pt x="21600" y="30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9" name="Shape"/>
            <p:cNvSpPr/>
            <p:nvPr/>
          </p:nvSpPr>
          <p:spPr>
            <a:xfrm>
              <a:off x="2196801" y="2595"/>
              <a:ext cx="110524" cy="20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100" y="21600"/>
                  </a:lnTo>
                  <a:lnTo>
                    <a:pt x="6100" y="13494"/>
                  </a:lnTo>
                  <a:lnTo>
                    <a:pt x="8185" y="13494"/>
                  </a:lnTo>
                  <a:lnTo>
                    <a:pt x="14218" y="13052"/>
                  </a:lnTo>
                  <a:lnTo>
                    <a:pt x="19111" y="11753"/>
                  </a:lnTo>
                  <a:lnTo>
                    <a:pt x="21096" y="10472"/>
                  </a:lnTo>
                  <a:lnTo>
                    <a:pt x="6100" y="10472"/>
                  </a:lnTo>
                  <a:lnTo>
                    <a:pt x="6100" y="3078"/>
                  </a:lnTo>
                  <a:lnTo>
                    <a:pt x="21600" y="3078"/>
                  </a:lnTo>
                  <a:lnTo>
                    <a:pt x="19441" y="1605"/>
                  </a:lnTo>
                  <a:lnTo>
                    <a:pt x="14646" y="391"/>
                  </a:lnTo>
                  <a:lnTo>
                    <a:pt x="838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0" name="Shape"/>
            <p:cNvSpPr/>
            <p:nvPr/>
          </p:nvSpPr>
          <p:spPr>
            <a:xfrm>
              <a:off x="2239993" y="31737"/>
              <a:ext cx="77528" cy="69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59" y="0"/>
                  </a:moveTo>
                  <a:lnTo>
                    <a:pt x="216" y="0"/>
                  </a:lnTo>
                  <a:lnTo>
                    <a:pt x="5247" y="616"/>
                  </a:lnTo>
                  <a:lnTo>
                    <a:pt x="9033" y="2519"/>
                  </a:lnTo>
                  <a:lnTo>
                    <a:pt x="11420" y="5793"/>
                  </a:lnTo>
                  <a:lnTo>
                    <a:pt x="12250" y="10520"/>
                  </a:lnTo>
                  <a:lnTo>
                    <a:pt x="11396" y="15467"/>
                  </a:lnTo>
                  <a:lnTo>
                    <a:pt x="8952" y="18918"/>
                  </a:lnTo>
                  <a:lnTo>
                    <a:pt x="5094" y="20941"/>
                  </a:lnTo>
                  <a:lnTo>
                    <a:pt x="0" y="21600"/>
                  </a:lnTo>
                  <a:lnTo>
                    <a:pt x="18040" y="21600"/>
                  </a:lnTo>
                  <a:lnTo>
                    <a:pt x="19890" y="19152"/>
                  </a:lnTo>
                  <a:lnTo>
                    <a:pt x="21600" y="10682"/>
                  </a:lnTo>
                  <a:lnTo>
                    <a:pt x="20058" y="1816"/>
                  </a:lnTo>
                  <a:lnTo>
                    <a:pt x="1875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1" name="Shape"/>
            <p:cNvSpPr/>
            <p:nvPr/>
          </p:nvSpPr>
          <p:spPr>
            <a:xfrm>
              <a:off x="2356534" y="2595"/>
              <a:ext cx="164384" cy="20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04" y="0"/>
                  </a:moveTo>
                  <a:lnTo>
                    <a:pt x="0" y="0"/>
                  </a:lnTo>
                  <a:lnTo>
                    <a:pt x="0" y="10166"/>
                  </a:lnTo>
                  <a:lnTo>
                    <a:pt x="748" y="14763"/>
                  </a:lnTo>
                  <a:lnTo>
                    <a:pt x="3060" y="18381"/>
                  </a:lnTo>
                  <a:lnTo>
                    <a:pt x="7039" y="20750"/>
                  </a:lnTo>
                  <a:lnTo>
                    <a:pt x="12786" y="21600"/>
                  </a:lnTo>
                  <a:lnTo>
                    <a:pt x="17937" y="20776"/>
                  </a:lnTo>
                  <a:lnTo>
                    <a:pt x="21600" y="18661"/>
                  </a:lnTo>
                  <a:lnTo>
                    <a:pt x="12786" y="18661"/>
                  </a:lnTo>
                  <a:lnTo>
                    <a:pt x="8819" y="17944"/>
                  </a:lnTo>
                  <a:lnTo>
                    <a:pt x="6125" y="16038"/>
                  </a:lnTo>
                  <a:lnTo>
                    <a:pt x="4591" y="13314"/>
                  </a:lnTo>
                  <a:lnTo>
                    <a:pt x="4108" y="10166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2" name="Shape"/>
            <p:cNvSpPr/>
            <p:nvPr/>
          </p:nvSpPr>
          <p:spPr>
            <a:xfrm>
              <a:off x="2453840" y="2595"/>
              <a:ext cx="97045" cy="180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652" y="0"/>
                  </a:lnTo>
                  <a:lnTo>
                    <a:pt x="14652" y="11767"/>
                  </a:lnTo>
                  <a:lnTo>
                    <a:pt x="13584" y="15884"/>
                  </a:lnTo>
                  <a:lnTo>
                    <a:pt x="10584" y="18978"/>
                  </a:lnTo>
                  <a:lnTo>
                    <a:pt x="5954" y="20924"/>
                  </a:lnTo>
                  <a:lnTo>
                    <a:pt x="0" y="21600"/>
                  </a:lnTo>
                  <a:lnTo>
                    <a:pt x="14930" y="21600"/>
                  </a:lnTo>
                  <a:lnTo>
                    <a:pt x="15555" y="21353"/>
                  </a:lnTo>
                  <a:lnTo>
                    <a:pt x="20008" y="17166"/>
                  </a:lnTo>
                  <a:lnTo>
                    <a:pt x="21591" y="117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" name="Shape"/>
            <p:cNvSpPr/>
            <p:nvPr/>
          </p:nvSpPr>
          <p:spPr>
            <a:xfrm>
              <a:off x="2602904" y="2595"/>
              <a:ext cx="120114" cy="20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4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971" y="21600"/>
                  </a:lnTo>
                  <a:lnTo>
                    <a:pt x="12678" y="21358"/>
                  </a:lnTo>
                  <a:lnTo>
                    <a:pt x="17890" y="20429"/>
                  </a:lnTo>
                  <a:lnTo>
                    <a:pt x="21600" y="18550"/>
                  </a:lnTo>
                  <a:lnTo>
                    <a:pt x="5615" y="18550"/>
                  </a:lnTo>
                  <a:lnTo>
                    <a:pt x="5615" y="11982"/>
                  </a:lnTo>
                  <a:lnTo>
                    <a:pt x="21172" y="11982"/>
                  </a:lnTo>
                  <a:lnTo>
                    <a:pt x="20744" y="11604"/>
                  </a:lnTo>
                  <a:lnTo>
                    <a:pt x="17969" y="10511"/>
                  </a:lnTo>
                  <a:lnTo>
                    <a:pt x="14365" y="9867"/>
                  </a:lnTo>
                  <a:lnTo>
                    <a:pt x="16646" y="9290"/>
                  </a:lnTo>
                  <a:lnTo>
                    <a:pt x="17366" y="8932"/>
                  </a:lnTo>
                  <a:lnTo>
                    <a:pt x="5615" y="8932"/>
                  </a:lnTo>
                  <a:lnTo>
                    <a:pt x="5615" y="3051"/>
                  </a:lnTo>
                  <a:lnTo>
                    <a:pt x="18523" y="3051"/>
                  </a:lnTo>
                  <a:lnTo>
                    <a:pt x="15579" y="1302"/>
                  </a:lnTo>
                  <a:lnTo>
                    <a:pt x="10980" y="304"/>
                  </a:lnTo>
                  <a:lnTo>
                    <a:pt x="524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4" name="Shape"/>
            <p:cNvSpPr/>
            <p:nvPr/>
          </p:nvSpPr>
          <p:spPr>
            <a:xfrm>
              <a:off x="2645572" y="116037"/>
              <a:ext cx="86114" cy="62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29" y="0"/>
                  </a:moveTo>
                  <a:lnTo>
                    <a:pt x="263" y="0"/>
                  </a:lnTo>
                  <a:lnTo>
                    <a:pt x="5514" y="439"/>
                  </a:lnTo>
                  <a:lnTo>
                    <a:pt x="9690" y="2090"/>
                  </a:lnTo>
                  <a:lnTo>
                    <a:pt x="12447" y="5452"/>
                  </a:lnTo>
                  <a:lnTo>
                    <a:pt x="13442" y="11025"/>
                  </a:lnTo>
                  <a:lnTo>
                    <a:pt x="12489" y="16530"/>
                  </a:lnTo>
                  <a:lnTo>
                    <a:pt x="9779" y="19737"/>
                  </a:lnTo>
                  <a:lnTo>
                    <a:pt x="5541" y="21232"/>
                  </a:lnTo>
                  <a:lnTo>
                    <a:pt x="0" y="21600"/>
                  </a:lnTo>
                  <a:lnTo>
                    <a:pt x="19426" y="21600"/>
                  </a:lnTo>
                  <a:lnTo>
                    <a:pt x="19550" y="21452"/>
                  </a:lnTo>
                  <a:lnTo>
                    <a:pt x="21600" y="10844"/>
                  </a:lnTo>
                  <a:lnTo>
                    <a:pt x="20720" y="3944"/>
                  </a:lnTo>
                  <a:lnTo>
                    <a:pt x="1882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5" name="Shape"/>
            <p:cNvSpPr/>
            <p:nvPr/>
          </p:nvSpPr>
          <p:spPr>
            <a:xfrm>
              <a:off x="2778521" y="2595"/>
              <a:ext cx="107967" cy="20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4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6245" y="1855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6" name="Rectangle"/>
            <p:cNvSpPr/>
            <p:nvPr/>
          </p:nvSpPr>
          <p:spPr>
            <a:xfrm>
              <a:off x="2927323" y="2595"/>
              <a:ext cx="31215" cy="204499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7" name="Shape"/>
            <p:cNvSpPr/>
            <p:nvPr/>
          </p:nvSpPr>
          <p:spPr>
            <a:xfrm>
              <a:off x="3015781" y="2595"/>
              <a:ext cx="71239" cy="20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71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471" y="21600"/>
                  </a:lnTo>
                  <a:lnTo>
                    <a:pt x="9471" y="11295"/>
                  </a:lnTo>
                  <a:lnTo>
                    <a:pt x="21600" y="11295"/>
                  </a:lnTo>
                  <a:lnTo>
                    <a:pt x="20434" y="10855"/>
                  </a:lnTo>
                  <a:lnTo>
                    <a:pt x="21016" y="10635"/>
                  </a:lnTo>
                  <a:lnTo>
                    <a:pt x="9471" y="10635"/>
                  </a:lnTo>
                  <a:lnTo>
                    <a:pt x="947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8" name="Shape"/>
            <p:cNvSpPr/>
            <p:nvPr/>
          </p:nvSpPr>
          <p:spPr>
            <a:xfrm>
              <a:off x="3047016" y="109535"/>
              <a:ext cx="130070" cy="97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43" y="0"/>
                  </a:moveTo>
                  <a:lnTo>
                    <a:pt x="0" y="0"/>
                  </a:lnTo>
                  <a:lnTo>
                    <a:pt x="14603" y="21600"/>
                  </a:lnTo>
                  <a:lnTo>
                    <a:pt x="21600" y="21600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9" name="Shape"/>
            <p:cNvSpPr/>
            <p:nvPr/>
          </p:nvSpPr>
          <p:spPr>
            <a:xfrm>
              <a:off x="3047016" y="2595"/>
              <a:ext cx="130855" cy="100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730" y="0"/>
                  </a:lnTo>
                  <a:lnTo>
                    <a:pt x="0" y="21600"/>
                  </a:lnTo>
                  <a:lnTo>
                    <a:pt x="628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0" name="Shape"/>
            <p:cNvSpPr/>
            <p:nvPr/>
          </p:nvSpPr>
          <p:spPr>
            <a:xfrm>
              <a:off x="3193482" y="2595"/>
              <a:ext cx="116135" cy="20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78" y="0"/>
                  </a:moveTo>
                  <a:lnTo>
                    <a:pt x="0" y="0"/>
                  </a:lnTo>
                  <a:lnTo>
                    <a:pt x="12534" y="13026"/>
                  </a:lnTo>
                  <a:lnTo>
                    <a:pt x="12534" y="21600"/>
                  </a:lnTo>
                  <a:lnTo>
                    <a:pt x="18340" y="21600"/>
                  </a:lnTo>
                  <a:lnTo>
                    <a:pt x="18340" y="13082"/>
                  </a:lnTo>
                  <a:lnTo>
                    <a:pt x="21600" y="9756"/>
                  </a:lnTo>
                  <a:lnTo>
                    <a:pt x="15777" y="9756"/>
                  </a:lnTo>
                  <a:lnTo>
                    <a:pt x="667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1" name="Shape"/>
            <p:cNvSpPr/>
            <p:nvPr/>
          </p:nvSpPr>
          <p:spPr>
            <a:xfrm>
              <a:off x="3278307" y="2595"/>
              <a:ext cx="82732" cy="92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223" y="0"/>
                  </a:lnTo>
                  <a:lnTo>
                    <a:pt x="0" y="21600"/>
                  </a:lnTo>
                  <a:lnTo>
                    <a:pt x="817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2" name="Shape"/>
            <p:cNvSpPr/>
            <p:nvPr/>
          </p:nvSpPr>
          <p:spPr>
            <a:xfrm>
              <a:off x="60102" y="28878"/>
              <a:ext cx="2652590" cy="58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9" y="0"/>
                  </a:moveTo>
                  <a:lnTo>
                    <a:pt x="0" y="0"/>
                  </a:lnTo>
                  <a:lnTo>
                    <a:pt x="109" y="891"/>
                  </a:lnTo>
                  <a:lnTo>
                    <a:pt x="204" y="3147"/>
                  </a:lnTo>
                  <a:lnTo>
                    <a:pt x="282" y="6144"/>
                  </a:lnTo>
                  <a:lnTo>
                    <a:pt x="339" y="9260"/>
                  </a:lnTo>
                  <a:lnTo>
                    <a:pt x="339" y="0"/>
                  </a:lnTo>
                  <a:close/>
                  <a:moveTo>
                    <a:pt x="21545" y="966"/>
                  </a:moveTo>
                  <a:lnTo>
                    <a:pt x="20996" y="966"/>
                  </a:lnTo>
                  <a:lnTo>
                    <a:pt x="21117" y="1402"/>
                  </a:lnTo>
                  <a:lnTo>
                    <a:pt x="21229" y="3003"/>
                  </a:lnTo>
                  <a:lnTo>
                    <a:pt x="21310" y="6213"/>
                  </a:lnTo>
                  <a:lnTo>
                    <a:pt x="21342" y="11475"/>
                  </a:lnTo>
                  <a:lnTo>
                    <a:pt x="21321" y="15954"/>
                  </a:lnTo>
                  <a:lnTo>
                    <a:pt x="21321" y="16026"/>
                  </a:lnTo>
                  <a:lnTo>
                    <a:pt x="21260" y="19176"/>
                  </a:lnTo>
                  <a:lnTo>
                    <a:pt x="21162" y="21007"/>
                  </a:lnTo>
                  <a:lnTo>
                    <a:pt x="21030" y="21600"/>
                  </a:lnTo>
                  <a:lnTo>
                    <a:pt x="21492" y="21600"/>
                  </a:lnTo>
                  <a:lnTo>
                    <a:pt x="21536" y="19912"/>
                  </a:lnTo>
                  <a:lnTo>
                    <a:pt x="21583" y="16026"/>
                  </a:lnTo>
                  <a:lnTo>
                    <a:pt x="21584" y="15954"/>
                  </a:lnTo>
                  <a:lnTo>
                    <a:pt x="21600" y="10893"/>
                  </a:lnTo>
                  <a:lnTo>
                    <a:pt x="21550" y="1201"/>
                  </a:lnTo>
                  <a:lnTo>
                    <a:pt x="21545" y="966"/>
                  </a:lnTo>
                  <a:close/>
                  <a:moveTo>
                    <a:pt x="9635" y="0"/>
                  </a:moveTo>
                  <a:lnTo>
                    <a:pt x="9296" y="0"/>
                  </a:lnTo>
                  <a:lnTo>
                    <a:pt x="9405" y="891"/>
                  </a:lnTo>
                  <a:lnTo>
                    <a:pt x="9500" y="3147"/>
                  </a:lnTo>
                  <a:lnTo>
                    <a:pt x="9578" y="6144"/>
                  </a:lnTo>
                  <a:lnTo>
                    <a:pt x="9635" y="9260"/>
                  </a:lnTo>
                  <a:lnTo>
                    <a:pt x="9635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00" name="object 3"/>
          <p:cNvGrpSpPr/>
          <p:nvPr/>
        </p:nvGrpSpPr>
        <p:grpSpPr>
          <a:xfrm>
            <a:off x="15860247" y="9084877"/>
            <a:ext cx="2090409" cy="210999"/>
            <a:chOff x="0" y="0"/>
            <a:chExt cx="2090407" cy="210998"/>
          </a:xfrm>
        </p:grpSpPr>
        <p:sp>
          <p:nvSpPr>
            <p:cNvPr id="174" name="Shape"/>
            <p:cNvSpPr/>
            <p:nvPr/>
          </p:nvSpPr>
          <p:spPr>
            <a:xfrm>
              <a:off x="0" y="2595"/>
              <a:ext cx="68572" cy="20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53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832" y="21600"/>
                  </a:lnTo>
                  <a:lnTo>
                    <a:pt x="9832" y="7448"/>
                  </a:lnTo>
                  <a:lnTo>
                    <a:pt x="21600" y="7448"/>
                  </a:lnTo>
                  <a:lnTo>
                    <a:pt x="10653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5" name="Shape"/>
            <p:cNvSpPr/>
            <p:nvPr/>
          </p:nvSpPr>
          <p:spPr>
            <a:xfrm>
              <a:off x="31213" y="73106"/>
              <a:ext cx="117395" cy="133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4" y="0"/>
                  </a:moveTo>
                  <a:lnTo>
                    <a:pt x="0" y="0"/>
                  </a:lnTo>
                  <a:lnTo>
                    <a:pt x="12590" y="21600"/>
                  </a:lnTo>
                  <a:lnTo>
                    <a:pt x="17711" y="21600"/>
                  </a:lnTo>
                  <a:lnTo>
                    <a:pt x="21600" y="15013"/>
                  </a:lnTo>
                  <a:lnTo>
                    <a:pt x="15318" y="15013"/>
                  </a:lnTo>
                  <a:lnTo>
                    <a:pt x="6874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6" name="Rectangle"/>
            <p:cNvSpPr/>
            <p:nvPr/>
          </p:nvSpPr>
          <p:spPr>
            <a:xfrm>
              <a:off x="197993" y="70761"/>
              <a:ext cx="31215" cy="136333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7" name="Shape"/>
            <p:cNvSpPr/>
            <p:nvPr/>
          </p:nvSpPr>
          <p:spPr>
            <a:xfrm>
              <a:off x="114467" y="2595"/>
              <a:ext cx="114741" cy="163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724" y="0"/>
                  </a:lnTo>
                  <a:lnTo>
                    <a:pt x="0" y="21600"/>
                  </a:lnTo>
                  <a:lnTo>
                    <a:pt x="6427" y="21600"/>
                  </a:lnTo>
                  <a:lnTo>
                    <a:pt x="15724" y="8998"/>
                  </a:lnTo>
                  <a:lnTo>
                    <a:pt x="21600" y="899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8" name="Rectangle"/>
            <p:cNvSpPr/>
            <p:nvPr/>
          </p:nvSpPr>
          <p:spPr>
            <a:xfrm>
              <a:off x="283844" y="2595"/>
              <a:ext cx="31215" cy="204499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9" name="Shape"/>
            <p:cNvSpPr/>
            <p:nvPr/>
          </p:nvSpPr>
          <p:spPr>
            <a:xfrm>
              <a:off x="369706" y="2595"/>
              <a:ext cx="75548" cy="20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87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924" y="21600"/>
                  </a:lnTo>
                  <a:lnTo>
                    <a:pt x="8924" y="5523"/>
                  </a:lnTo>
                  <a:lnTo>
                    <a:pt x="21600" y="5523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0" name="Shape"/>
            <p:cNvSpPr/>
            <p:nvPr/>
          </p:nvSpPr>
          <p:spPr>
            <a:xfrm>
              <a:off x="400919" y="54888"/>
              <a:ext cx="171441" cy="152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86" y="0"/>
                  </a:moveTo>
                  <a:lnTo>
                    <a:pt x="0" y="0"/>
                  </a:lnTo>
                  <a:lnTo>
                    <a:pt x="18421" y="21600"/>
                  </a:lnTo>
                  <a:lnTo>
                    <a:pt x="21600" y="21600"/>
                  </a:lnTo>
                  <a:lnTo>
                    <a:pt x="21600" y="14215"/>
                  </a:lnTo>
                  <a:lnTo>
                    <a:pt x="17667" y="14215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1" name="Rectangle"/>
            <p:cNvSpPr/>
            <p:nvPr/>
          </p:nvSpPr>
          <p:spPr>
            <a:xfrm>
              <a:off x="541145" y="2595"/>
              <a:ext cx="31215" cy="152458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2" name="Rectangle"/>
            <p:cNvSpPr/>
            <p:nvPr/>
          </p:nvSpPr>
          <p:spPr>
            <a:xfrm>
              <a:off x="626986" y="2595"/>
              <a:ext cx="31214" cy="204499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3" name="Shape"/>
            <p:cNvSpPr/>
            <p:nvPr/>
          </p:nvSpPr>
          <p:spPr>
            <a:xfrm>
              <a:off x="709465" y="159229"/>
              <a:ext cx="100903" cy="51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6"/>
                  </a:lnTo>
                  <a:lnTo>
                    <a:pt x="1785" y="17505"/>
                  </a:lnTo>
                  <a:lnTo>
                    <a:pt x="4010" y="19624"/>
                  </a:lnTo>
                  <a:lnTo>
                    <a:pt x="6610" y="21067"/>
                  </a:lnTo>
                  <a:lnTo>
                    <a:pt x="9524" y="21600"/>
                  </a:lnTo>
                  <a:lnTo>
                    <a:pt x="14811" y="19883"/>
                  </a:lnTo>
                  <a:lnTo>
                    <a:pt x="19292" y="14946"/>
                  </a:lnTo>
                  <a:lnTo>
                    <a:pt x="21600" y="9157"/>
                  </a:lnTo>
                  <a:lnTo>
                    <a:pt x="9744" y="9157"/>
                  </a:lnTo>
                  <a:lnTo>
                    <a:pt x="7016" y="8340"/>
                  </a:lnTo>
                  <a:lnTo>
                    <a:pt x="4288" y="6214"/>
                  </a:lnTo>
                  <a:lnTo>
                    <a:pt x="1851" y="3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4" name="Shape"/>
            <p:cNvSpPr/>
            <p:nvPr/>
          </p:nvSpPr>
          <p:spPr>
            <a:xfrm>
              <a:off x="702439" y="0"/>
              <a:ext cx="117599" cy="181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1" y="0"/>
                  </a:moveTo>
                  <a:lnTo>
                    <a:pt x="6976" y="480"/>
                  </a:lnTo>
                  <a:lnTo>
                    <a:pt x="3453" y="1862"/>
                  </a:lnTo>
                  <a:lnTo>
                    <a:pt x="951" y="4058"/>
                  </a:lnTo>
                  <a:lnTo>
                    <a:pt x="0" y="6983"/>
                  </a:lnTo>
                  <a:lnTo>
                    <a:pt x="2449" y="11263"/>
                  </a:lnTo>
                  <a:lnTo>
                    <a:pt x="7858" y="13741"/>
                  </a:lnTo>
                  <a:lnTo>
                    <a:pt x="13224" y="15598"/>
                  </a:lnTo>
                  <a:lnTo>
                    <a:pt x="15673" y="18061"/>
                  </a:lnTo>
                  <a:lnTo>
                    <a:pt x="15223" y="19557"/>
                  </a:lnTo>
                  <a:lnTo>
                    <a:pt x="13971" y="20669"/>
                  </a:lnTo>
                  <a:lnTo>
                    <a:pt x="12048" y="21367"/>
                  </a:lnTo>
                  <a:lnTo>
                    <a:pt x="12004" y="21367"/>
                  </a:lnTo>
                  <a:lnTo>
                    <a:pt x="9651" y="21600"/>
                  </a:lnTo>
                  <a:lnTo>
                    <a:pt x="19824" y="21600"/>
                  </a:lnTo>
                  <a:lnTo>
                    <a:pt x="20584" y="20962"/>
                  </a:lnTo>
                  <a:lnTo>
                    <a:pt x="21600" y="17908"/>
                  </a:lnTo>
                  <a:lnTo>
                    <a:pt x="19129" y="13741"/>
                  </a:lnTo>
                  <a:lnTo>
                    <a:pt x="13692" y="11343"/>
                  </a:lnTo>
                  <a:lnTo>
                    <a:pt x="8255" y="9458"/>
                  </a:lnTo>
                  <a:lnTo>
                    <a:pt x="5783" y="6828"/>
                  </a:lnTo>
                  <a:lnTo>
                    <a:pt x="6154" y="5461"/>
                  </a:lnTo>
                  <a:lnTo>
                    <a:pt x="7210" y="4391"/>
                  </a:lnTo>
                  <a:lnTo>
                    <a:pt x="8866" y="3693"/>
                  </a:lnTo>
                  <a:lnTo>
                    <a:pt x="11037" y="3444"/>
                  </a:lnTo>
                  <a:lnTo>
                    <a:pt x="18682" y="3444"/>
                  </a:lnTo>
                  <a:lnTo>
                    <a:pt x="18682" y="1675"/>
                  </a:lnTo>
                  <a:lnTo>
                    <a:pt x="17354" y="1060"/>
                  </a:lnTo>
                  <a:lnTo>
                    <a:pt x="15608" y="524"/>
                  </a:lnTo>
                  <a:lnTo>
                    <a:pt x="13476" y="144"/>
                  </a:lnTo>
                  <a:lnTo>
                    <a:pt x="1099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" name="Rectangle"/>
            <p:cNvSpPr/>
            <p:nvPr/>
          </p:nvSpPr>
          <p:spPr>
            <a:xfrm>
              <a:off x="904852" y="31737"/>
              <a:ext cx="31214" cy="175357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6" name="Rectangle"/>
            <p:cNvSpPr/>
            <p:nvPr/>
          </p:nvSpPr>
          <p:spPr>
            <a:xfrm>
              <a:off x="838257" y="2595"/>
              <a:ext cx="164425" cy="29142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7" name="Shape"/>
            <p:cNvSpPr/>
            <p:nvPr/>
          </p:nvSpPr>
          <p:spPr>
            <a:xfrm>
              <a:off x="1035183" y="2595"/>
              <a:ext cx="95485" cy="20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8"/>
                  </a:lnTo>
                  <a:lnTo>
                    <a:pt x="7061" y="18548"/>
                  </a:lnTo>
                  <a:lnTo>
                    <a:pt x="7061" y="12312"/>
                  </a:lnTo>
                  <a:lnTo>
                    <a:pt x="17362" y="12312"/>
                  </a:lnTo>
                  <a:lnTo>
                    <a:pt x="17362" y="9260"/>
                  </a:lnTo>
                  <a:lnTo>
                    <a:pt x="7061" y="9260"/>
                  </a:lnTo>
                  <a:lnTo>
                    <a:pt x="7061" y="3078"/>
                  </a:lnTo>
                  <a:lnTo>
                    <a:pt x="21600" y="30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8" name="Shape"/>
            <p:cNvSpPr/>
            <p:nvPr/>
          </p:nvSpPr>
          <p:spPr>
            <a:xfrm>
              <a:off x="1175681" y="2595"/>
              <a:ext cx="110533" cy="20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7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100" y="21600"/>
                  </a:lnTo>
                  <a:lnTo>
                    <a:pt x="6100" y="13493"/>
                  </a:lnTo>
                  <a:lnTo>
                    <a:pt x="9404" y="13493"/>
                  </a:lnTo>
                  <a:lnTo>
                    <a:pt x="10573" y="13438"/>
                  </a:lnTo>
                  <a:lnTo>
                    <a:pt x="11692" y="13356"/>
                  </a:lnTo>
                  <a:lnTo>
                    <a:pt x="19837" y="13356"/>
                  </a:lnTo>
                  <a:lnTo>
                    <a:pt x="17894" y="12201"/>
                  </a:lnTo>
                  <a:lnTo>
                    <a:pt x="20265" y="11222"/>
                  </a:lnTo>
                  <a:lnTo>
                    <a:pt x="21351" y="10470"/>
                  </a:lnTo>
                  <a:lnTo>
                    <a:pt x="6100" y="10470"/>
                  </a:lnTo>
                  <a:lnTo>
                    <a:pt x="6100" y="3078"/>
                  </a:lnTo>
                  <a:lnTo>
                    <a:pt x="21600" y="3078"/>
                  </a:lnTo>
                  <a:lnTo>
                    <a:pt x="19440" y="1604"/>
                  </a:lnTo>
                  <a:lnTo>
                    <a:pt x="14646" y="391"/>
                  </a:lnTo>
                  <a:lnTo>
                    <a:pt x="8387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9" name="Shape"/>
            <p:cNvSpPr/>
            <p:nvPr/>
          </p:nvSpPr>
          <p:spPr>
            <a:xfrm>
              <a:off x="1235512" y="129042"/>
              <a:ext cx="112667" cy="7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91" y="0"/>
                  </a:moveTo>
                  <a:lnTo>
                    <a:pt x="0" y="0"/>
                  </a:lnTo>
                  <a:lnTo>
                    <a:pt x="13171" y="21600"/>
                  </a:lnTo>
                  <a:lnTo>
                    <a:pt x="21600" y="21600"/>
                  </a:lnTo>
                  <a:lnTo>
                    <a:pt x="799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0" name="Shape"/>
            <p:cNvSpPr/>
            <p:nvPr/>
          </p:nvSpPr>
          <p:spPr>
            <a:xfrm>
              <a:off x="1218863" y="31736"/>
              <a:ext cx="77538" cy="69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62" y="0"/>
                  </a:moveTo>
                  <a:lnTo>
                    <a:pt x="219" y="0"/>
                  </a:lnTo>
                  <a:lnTo>
                    <a:pt x="5248" y="615"/>
                  </a:lnTo>
                  <a:lnTo>
                    <a:pt x="9034" y="2518"/>
                  </a:lnTo>
                  <a:lnTo>
                    <a:pt x="11421" y="5791"/>
                  </a:lnTo>
                  <a:lnTo>
                    <a:pt x="12251" y="10519"/>
                  </a:lnTo>
                  <a:lnTo>
                    <a:pt x="11397" y="15468"/>
                  </a:lnTo>
                  <a:lnTo>
                    <a:pt x="8952" y="18920"/>
                  </a:lnTo>
                  <a:lnTo>
                    <a:pt x="5094" y="20941"/>
                  </a:lnTo>
                  <a:lnTo>
                    <a:pt x="0" y="21600"/>
                  </a:lnTo>
                  <a:lnTo>
                    <a:pt x="18408" y="21600"/>
                  </a:lnTo>
                  <a:lnTo>
                    <a:pt x="19415" y="20170"/>
                  </a:lnTo>
                  <a:lnTo>
                    <a:pt x="21034" y="15793"/>
                  </a:lnTo>
                  <a:lnTo>
                    <a:pt x="21600" y="10680"/>
                  </a:lnTo>
                  <a:lnTo>
                    <a:pt x="20059" y="1814"/>
                  </a:lnTo>
                  <a:lnTo>
                    <a:pt x="18762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1" name="Shape"/>
            <p:cNvSpPr/>
            <p:nvPr/>
          </p:nvSpPr>
          <p:spPr>
            <a:xfrm>
              <a:off x="1368199" y="159229"/>
              <a:ext cx="100903" cy="51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6"/>
                  </a:lnTo>
                  <a:lnTo>
                    <a:pt x="1786" y="17505"/>
                  </a:lnTo>
                  <a:lnTo>
                    <a:pt x="4011" y="19624"/>
                  </a:lnTo>
                  <a:lnTo>
                    <a:pt x="6610" y="21067"/>
                  </a:lnTo>
                  <a:lnTo>
                    <a:pt x="9524" y="21600"/>
                  </a:lnTo>
                  <a:lnTo>
                    <a:pt x="14811" y="19883"/>
                  </a:lnTo>
                  <a:lnTo>
                    <a:pt x="19292" y="14946"/>
                  </a:lnTo>
                  <a:lnTo>
                    <a:pt x="21600" y="9157"/>
                  </a:lnTo>
                  <a:lnTo>
                    <a:pt x="9746" y="9157"/>
                  </a:lnTo>
                  <a:lnTo>
                    <a:pt x="7017" y="8340"/>
                  </a:lnTo>
                  <a:lnTo>
                    <a:pt x="4289" y="6214"/>
                  </a:lnTo>
                  <a:lnTo>
                    <a:pt x="1852" y="3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2" name="Shape"/>
            <p:cNvSpPr/>
            <p:nvPr/>
          </p:nvSpPr>
          <p:spPr>
            <a:xfrm>
              <a:off x="1361183" y="0"/>
              <a:ext cx="117589" cy="181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8" y="0"/>
                  </a:moveTo>
                  <a:lnTo>
                    <a:pt x="6974" y="480"/>
                  </a:lnTo>
                  <a:lnTo>
                    <a:pt x="3452" y="1862"/>
                  </a:lnTo>
                  <a:lnTo>
                    <a:pt x="951" y="4058"/>
                  </a:lnTo>
                  <a:lnTo>
                    <a:pt x="0" y="6983"/>
                  </a:lnTo>
                  <a:lnTo>
                    <a:pt x="2449" y="11263"/>
                  </a:lnTo>
                  <a:lnTo>
                    <a:pt x="7859" y="13741"/>
                  </a:lnTo>
                  <a:lnTo>
                    <a:pt x="13225" y="15598"/>
                  </a:lnTo>
                  <a:lnTo>
                    <a:pt x="15674" y="18061"/>
                  </a:lnTo>
                  <a:lnTo>
                    <a:pt x="15224" y="19557"/>
                  </a:lnTo>
                  <a:lnTo>
                    <a:pt x="13972" y="20669"/>
                  </a:lnTo>
                  <a:lnTo>
                    <a:pt x="12049" y="21367"/>
                  </a:lnTo>
                  <a:lnTo>
                    <a:pt x="12005" y="21367"/>
                  </a:lnTo>
                  <a:lnTo>
                    <a:pt x="9652" y="21600"/>
                  </a:lnTo>
                  <a:lnTo>
                    <a:pt x="19824" y="21600"/>
                  </a:lnTo>
                  <a:lnTo>
                    <a:pt x="20583" y="20962"/>
                  </a:lnTo>
                  <a:lnTo>
                    <a:pt x="21600" y="17908"/>
                  </a:lnTo>
                  <a:lnTo>
                    <a:pt x="19128" y="13741"/>
                  </a:lnTo>
                  <a:lnTo>
                    <a:pt x="13691" y="11343"/>
                  </a:lnTo>
                  <a:lnTo>
                    <a:pt x="8253" y="9458"/>
                  </a:lnTo>
                  <a:lnTo>
                    <a:pt x="5782" y="6828"/>
                  </a:lnTo>
                  <a:lnTo>
                    <a:pt x="6153" y="5461"/>
                  </a:lnTo>
                  <a:lnTo>
                    <a:pt x="7209" y="4391"/>
                  </a:lnTo>
                  <a:lnTo>
                    <a:pt x="8866" y="3693"/>
                  </a:lnTo>
                  <a:lnTo>
                    <a:pt x="11039" y="3444"/>
                  </a:lnTo>
                  <a:lnTo>
                    <a:pt x="18684" y="3444"/>
                  </a:lnTo>
                  <a:lnTo>
                    <a:pt x="18684" y="1675"/>
                  </a:lnTo>
                  <a:lnTo>
                    <a:pt x="17354" y="1060"/>
                  </a:lnTo>
                  <a:lnTo>
                    <a:pt x="15607" y="524"/>
                  </a:lnTo>
                  <a:lnTo>
                    <a:pt x="13475" y="144"/>
                  </a:lnTo>
                  <a:lnTo>
                    <a:pt x="1098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3" name="Rectangle"/>
            <p:cNvSpPr/>
            <p:nvPr/>
          </p:nvSpPr>
          <p:spPr>
            <a:xfrm>
              <a:off x="1563585" y="31737"/>
              <a:ext cx="31226" cy="175357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4" name="Rectangle"/>
            <p:cNvSpPr/>
            <p:nvPr/>
          </p:nvSpPr>
          <p:spPr>
            <a:xfrm>
              <a:off x="1496980" y="2595"/>
              <a:ext cx="164436" cy="29142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5" name="Shape"/>
            <p:cNvSpPr/>
            <p:nvPr/>
          </p:nvSpPr>
          <p:spPr>
            <a:xfrm>
              <a:off x="1677017" y="2595"/>
              <a:ext cx="120599" cy="20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1" y="0"/>
                  </a:moveTo>
                  <a:lnTo>
                    <a:pt x="0" y="0"/>
                  </a:lnTo>
                  <a:lnTo>
                    <a:pt x="13233" y="21600"/>
                  </a:lnTo>
                  <a:lnTo>
                    <a:pt x="19105" y="21600"/>
                  </a:lnTo>
                  <a:lnTo>
                    <a:pt x="21600" y="17808"/>
                  </a:lnTo>
                  <a:lnTo>
                    <a:pt x="16355" y="17808"/>
                  </a:lnTo>
                  <a:lnTo>
                    <a:pt x="601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6" name="Shape"/>
            <p:cNvSpPr/>
            <p:nvPr/>
          </p:nvSpPr>
          <p:spPr>
            <a:xfrm>
              <a:off x="1768333" y="2595"/>
              <a:ext cx="94700" cy="168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945" y="0"/>
                  </a:lnTo>
                  <a:lnTo>
                    <a:pt x="0" y="21600"/>
                  </a:lnTo>
                  <a:lnTo>
                    <a:pt x="667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7" name="Shape"/>
            <p:cNvSpPr/>
            <p:nvPr/>
          </p:nvSpPr>
          <p:spPr>
            <a:xfrm>
              <a:off x="1881502" y="1297"/>
              <a:ext cx="179895" cy="209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58" y="0"/>
                  </a:moveTo>
                  <a:lnTo>
                    <a:pt x="6874" y="1084"/>
                  </a:lnTo>
                  <a:lnTo>
                    <a:pt x="2963" y="3768"/>
                  </a:lnTo>
                  <a:lnTo>
                    <a:pt x="710" y="7262"/>
                  </a:lnTo>
                  <a:lnTo>
                    <a:pt x="0" y="10772"/>
                  </a:lnTo>
                  <a:lnTo>
                    <a:pt x="667" y="14567"/>
                  </a:lnTo>
                  <a:lnTo>
                    <a:pt x="2880" y="18035"/>
                  </a:lnTo>
                  <a:lnTo>
                    <a:pt x="6746" y="20579"/>
                  </a:lnTo>
                  <a:lnTo>
                    <a:pt x="12369" y="21600"/>
                  </a:lnTo>
                  <a:lnTo>
                    <a:pt x="17602" y="20670"/>
                  </a:lnTo>
                  <a:lnTo>
                    <a:pt x="21036" y="18624"/>
                  </a:lnTo>
                  <a:lnTo>
                    <a:pt x="12432" y="18624"/>
                  </a:lnTo>
                  <a:lnTo>
                    <a:pt x="8437" y="17883"/>
                  </a:lnTo>
                  <a:lnTo>
                    <a:pt x="5778" y="16035"/>
                  </a:lnTo>
                  <a:lnTo>
                    <a:pt x="4314" y="13518"/>
                  </a:lnTo>
                  <a:lnTo>
                    <a:pt x="3904" y="10772"/>
                  </a:lnTo>
                  <a:lnTo>
                    <a:pt x="4351" y="8246"/>
                  </a:lnTo>
                  <a:lnTo>
                    <a:pt x="5841" y="5717"/>
                  </a:lnTo>
                  <a:lnTo>
                    <a:pt x="8523" y="3768"/>
                  </a:lnTo>
                  <a:lnTo>
                    <a:pt x="12558" y="2975"/>
                  </a:lnTo>
                  <a:lnTo>
                    <a:pt x="21600" y="2975"/>
                  </a:lnTo>
                  <a:lnTo>
                    <a:pt x="21468" y="2810"/>
                  </a:lnTo>
                  <a:lnTo>
                    <a:pt x="17537" y="746"/>
                  </a:lnTo>
                  <a:lnTo>
                    <a:pt x="1255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8" name="Shape"/>
            <p:cNvSpPr/>
            <p:nvPr/>
          </p:nvSpPr>
          <p:spPr>
            <a:xfrm>
              <a:off x="1985039" y="30176"/>
              <a:ext cx="105369" cy="151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53" y="0"/>
                  </a:moveTo>
                  <a:lnTo>
                    <a:pt x="215" y="0"/>
                  </a:lnTo>
                  <a:lnTo>
                    <a:pt x="6227" y="744"/>
                  </a:lnTo>
                  <a:lnTo>
                    <a:pt x="10840" y="2820"/>
                  </a:lnTo>
                  <a:lnTo>
                    <a:pt x="13834" y="6075"/>
                  </a:lnTo>
                  <a:lnTo>
                    <a:pt x="14987" y="10356"/>
                  </a:lnTo>
                  <a:lnTo>
                    <a:pt x="14032" y="14703"/>
                  </a:lnTo>
                  <a:lnTo>
                    <a:pt x="11073" y="18253"/>
                  </a:lnTo>
                  <a:lnTo>
                    <a:pt x="6324" y="20665"/>
                  </a:lnTo>
                  <a:lnTo>
                    <a:pt x="0" y="21600"/>
                  </a:lnTo>
                  <a:lnTo>
                    <a:pt x="14690" y="21600"/>
                  </a:lnTo>
                  <a:lnTo>
                    <a:pt x="15727" y="21101"/>
                  </a:lnTo>
                  <a:lnTo>
                    <a:pt x="20137" y="16198"/>
                  </a:lnTo>
                  <a:lnTo>
                    <a:pt x="21600" y="10172"/>
                  </a:lnTo>
                  <a:lnTo>
                    <a:pt x="19879" y="4252"/>
                  </a:lnTo>
                  <a:lnTo>
                    <a:pt x="15653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9" name="Shape"/>
            <p:cNvSpPr/>
            <p:nvPr/>
          </p:nvSpPr>
          <p:spPr>
            <a:xfrm>
              <a:off x="762531" y="28867"/>
              <a:ext cx="700367" cy="24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4" y="0"/>
                  </a:moveTo>
                  <a:lnTo>
                    <a:pt x="0" y="0"/>
                  </a:lnTo>
                  <a:lnTo>
                    <a:pt x="413" y="2078"/>
                  </a:lnTo>
                  <a:lnTo>
                    <a:pt x="774" y="7342"/>
                  </a:lnTo>
                  <a:lnTo>
                    <a:pt x="1070" y="14335"/>
                  </a:lnTo>
                  <a:lnTo>
                    <a:pt x="1284" y="21600"/>
                  </a:lnTo>
                  <a:lnTo>
                    <a:pt x="1284" y="0"/>
                  </a:lnTo>
                  <a:close/>
                  <a:moveTo>
                    <a:pt x="21600" y="0"/>
                  </a:moveTo>
                  <a:lnTo>
                    <a:pt x="20316" y="0"/>
                  </a:lnTo>
                  <a:lnTo>
                    <a:pt x="20729" y="2078"/>
                  </a:lnTo>
                  <a:lnTo>
                    <a:pt x="21091" y="7342"/>
                  </a:lnTo>
                  <a:lnTo>
                    <a:pt x="21386" y="14335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04" name="object 4"/>
          <p:cNvGrpSpPr/>
          <p:nvPr/>
        </p:nvGrpSpPr>
        <p:grpSpPr>
          <a:xfrm>
            <a:off x="15861568" y="9383263"/>
            <a:ext cx="2076012" cy="31267"/>
            <a:chOff x="0" y="0"/>
            <a:chExt cx="2076010" cy="31265"/>
          </a:xfrm>
        </p:grpSpPr>
        <p:sp>
          <p:nvSpPr>
            <p:cNvPr id="201" name="object 5"/>
            <p:cNvSpPr/>
            <p:nvPr/>
          </p:nvSpPr>
          <p:spPr>
            <a:xfrm>
              <a:off x="0" y="0"/>
              <a:ext cx="703278" cy="31266"/>
            </a:xfrm>
            <a:prstGeom prst="rect">
              <a:avLst/>
            </a:prstGeom>
            <a:solidFill>
              <a:srgbClr val="D1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2" name="object 6"/>
            <p:cNvSpPr/>
            <p:nvPr/>
          </p:nvSpPr>
          <p:spPr>
            <a:xfrm>
              <a:off x="702974" y="0"/>
              <a:ext cx="703267" cy="31266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3" name="object 7"/>
            <p:cNvSpPr/>
            <p:nvPr/>
          </p:nvSpPr>
          <p:spPr>
            <a:xfrm>
              <a:off x="1405884" y="0"/>
              <a:ext cx="670127" cy="31266"/>
            </a:xfrm>
            <a:prstGeom prst="rect">
              <a:avLst/>
            </a:pr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11" name="object 8"/>
          <p:cNvGrpSpPr/>
          <p:nvPr/>
        </p:nvGrpSpPr>
        <p:grpSpPr>
          <a:xfrm>
            <a:off x="14992013" y="9086470"/>
            <a:ext cx="662719" cy="850212"/>
            <a:chOff x="0" y="0"/>
            <a:chExt cx="662718" cy="850210"/>
          </a:xfrm>
        </p:grpSpPr>
        <p:sp>
          <p:nvSpPr>
            <p:cNvPr id="205" name="object 9"/>
            <p:cNvSpPr/>
            <p:nvPr/>
          </p:nvSpPr>
          <p:spPr>
            <a:xfrm>
              <a:off x="0" y="0"/>
              <a:ext cx="662719" cy="850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83" y="13914"/>
                  </a:lnTo>
                  <a:lnTo>
                    <a:pt x="1050" y="15080"/>
                  </a:lnTo>
                  <a:lnTo>
                    <a:pt x="1856" y="16145"/>
                  </a:lnTo>
                  <a:lnTo>
                    <a:pt x="2778" y="17114"/>
                  </a:lnTo>
                  <a:lnTo>
                    <a:pt x="3792" y="17993"/>
                  </a:lnTo>
                  <a:lnTo>
                    <a:pt x="4876" y="18784"/>
                  </a:lnTo>
                  <a:lnTo>
                    <a:pt x="6005" y="19494"/>
                  </a:lnTo>
                  <a:lnTo>
                    <a:pt x="7158" y="20126"/>
                  </a:lnTo>
                  <a:lnTo>
                    <a:pt x="8310" y="20685"/>
                  </a:lnTo>
                  <a:lnTo>
                    <a:pt x="9440" y="21174"/>
                  </a:lnTo>
                  <a:lnTo>
                    <a:pt x="10522" y="21600"/>
                  </a:lnTo>
                  <a:lnTo>
                    <a:pt x="11605" y="21174"/>
                  </a:lnTo>
                  <a:lnTo>
                    <a:pt x="12734" y="20685"/>
                  </a:lnTo>
                  <a:lnTo>
                    <a:pt x="13887" y="20126"/>
                  </a:lnTo>
                  <a:lnTo>
                    <a:pt x="15040" y="19494"/>
                  </a:lnTo>
                  <a:lnTo>
                    <a:pt x="16169" y="18784"/>
                  </a:lnTo>
                  <a:lnTo>
                    <a:pt x="17253" y="17993"/>
                  </a:lnTo>
                  <a:lnTo>
                    <a:pt x="18267" y="17114"/>
                  </a:lnTo>
                  <a:lnTo>
                    <a:pt x="19189" y="16145"/>
                  </a:lnTo>
                  <a:lnTo>
                    <a:pt x="19995" y="15080"/>
                  </a:lnTo>
                  <a:lnTo>
                    <a:pt x="20663" y="13914"/>
                  </a:lnTo>
                  <a:lnTo>
                    <a:pt x="21168" y="12645"/>
                  </a:lnTo>
                  <a:lnTo>
                    <a:pt x="21488" y="11266"/>
                  </a:lnTo>
                  <a:lnTo>
                    <a:pt x="21600" y="9774"/>
                  </a:lnTo>
                  <a:lnTo>
                    <a:pt x="21594" y="5842"/>
                  </a:lnTo>
                  <a:lnTo>
                    <a:pt x="21548" y="3513"/>
                  </a:lnTo>
                  <a:lnTo>
                    <a:pt x="21426" y="1871"/>
                  </a:lnTo>
                  <a:lnTo>
                    <a:pt x="21187" y="0"/>
                  </a:lnTo>
                  <a:close/>
                </a:path>
              </a:pathLst>
            </a:cu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6" name="object 10"/>
            <p:cNvSpPr/>
            <p:nvPr/>
          </p:nvSpPr>
          <p:spPr>
            <a:xfrm>
              <a:off x="115441" y="30737"/>
              <a:ext cx="414805" cy="492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39" y="0"/>
                  </a:moveTo>
                  <a:lnTo>
                    <a:pt x="11503" y="101"/>
                  </a:lnTo>
                  <a:lnTo>
                    <a:pt x="10800" y="119"/>
                  </a:lnTo>
                  <a:lnTo>
                    <a:pt x="10352" y="117"/>
                  </a:lnTo>
                  <a:lnTo>
                    <a:pt x="9939" y="104"/>
                  </a:lnTo>
                  <a:lnTo>
                    <a:pt x="8262" y="0"/>
                  </a:lnTo>
                  <a:lnTo>
                    <a:pt x="8401" y="541"/>
                  </a:lnTo>
                  <a:lnTo>
                    <a:pt x="8714" y="1924"/>
                  </a:lnTo>
                  <a:lnTo>
                    <a:pt x="9044" y="3783"/>
                  </a:lnTo>
                  <a:lnTo>
                    <a:pt x="9234" y="5757"/>
                  </a:lnTo>
                  <a:lnTo>
                    <a:pt x="7746" y="5740"/>
                  </a:lnTo>
                  <a:lnTo>
                    <a:pt x="6004" y="5629"/>
                  </a:lnTo>
                  <a:lnTo>
                    <a:pt x="4051" y="5360"/>
                  </a:lnTo>
                  <a:lnTo>
                    <a:pt x="1929" y="4873"/>
                  </a:lnTo>
                  <a:lnTo>
                    <a:pt x="1974" y="5540"/>
                  </a:lnTo>
                  <a:lnTo>
                    <a:pt x="2005" y="6251"/>
                  </a:lnTo>
                  <a:lnTo>
                    <a:pt x="2019" y="7107"/>
                  </a:lnTo>
                  <a:lnTo>
                    <a:pt x="2008" y="8288"/>
                  </a:lnTo>
                  <a:lnTo>
                    <a:pt x="1981" y="8726"/>
                  </a:lnTo>
                  <a:lnTo>
                    <a:pt x="1929" y="9342"/>
                  </a:lnTo>
                  <a:lnTo>
                    <a:pt x="4055" y="8854"/>
                  </a:lnTo>
                  <a:lnTo>
                    <a:pt x="6011" y="8586"/>
                  </a:lnTo>
                  <a:lnTo>
                    <a:pt x="7754" y="8475"/>
                  </a:lnTo>
                  <a:lnTo>
                    <a:pt x="9244" y="8458"/>
                  </a:lnTo>
                  <a:lnTo>
                    <a:pt x="9244" y="12479"/>
                  </a:lnTo>
                  <a:lnTo>
                    <a:pt x="7449" y="12491"/>
                  </a:lnTo>
                  <a:lnTo>
                    <a:pt x="5166" y="12416"/>
                  </a:lnTo>
                  <a:lnTo>
                    <a:pt x="2612" y="12154"/>
                  </a:lnTo>
                  <a:lnTo>
                    <a:pt x="0" y="11606"/>
                  </a:lnTo>
                  <a:lnTo>
                    <a:pt x="45" y="12273"/>
                  </a:lnTo>
                  <a:lnTo>
                    <a:pt x="75" y="12985"/>
                  </a:lnTo>
                  <a:lnTo>
                    <a:pt x="89" y="13842"/>
                  </a:lnTo>
                  <a:lnTo>
                    <a:pt x="78" y="15022"/>
                  </a:lnTo>
                  <a:lnTo>
                    <a:pt x="52" y="15460"/>
                  </a:lnTo>
                  <a:lnTo>
                    <a:pt x="0" y="16075"/>
                  </a:lnTo>
                  <a:lnTo>
                    <a:pt x="2457" y="15561"/>
                  </a:lnTo>
                  <a:lnTo>
                    <a:pt x="4967" y="15295"/>
                  </a:lnTo>
                  <a:lnTo>
                    <a:pt x="7304" y="15199"/>
                  </a:lnTo>
                  <a:lnTo>
                    <a:pt x="9244" y="15195"/>
                  </a:lnTo>
                  <a:lnTo>
                    <a:pt x="9244" y="21600"/>
                  </a:lnTo>
                  <a:lnTo>
                    <a:pt x="12357" y="21600"/>
                  </a:lnTo>
                  <a:lnTo>
                    <a:pt x="12357" y="15195"/>
                  </a:lnTo>
                  <a:lnTo>
                    <a:pt x="14297" y="15199"/>
                  </a:lnTo>
                  <a:lnTo>
                    <a:pt x="16634" y="15295"/>
                  </a:lnTo>
                  <a:lnTo>
                    <a:pt x="19144" y="15561"/>
                  </a:lnTo>
                  <a:lnTo>
                    <a:pt x="21600" y="16075"/>
                  </a:lnTo>
                  <a:lnTo>
                    <a:pt x="21555" y="15409"/>
                  </a:lnTo>
                  <a:lnTo>
                    <a:pt x="21525" y="14697"/>
                  </a:lnTo>
                  <a:lnTo>
                    <a:pt x="21511" y="13842"/>
                  </a:lnTo>
                  <a:lnTo>
                    <a:pt x="21522" y="12660"/>
                  </a:lnTo>
                  <a:lnTo>
                    <a:pt x="21548" y="12222"/>
                  </a:lnTo>
                  <a:lnTo>
                    <a:pt x="21600" y="11606"/>
                  </a:lnTo>
                  <a:lnTo>
                    <a:pt x="18989" y="12154"/>
                  </a:lnTo>
                  <a:lnTo>
                    <a:pt x="16434" y="12416"/>
                  </a:lnTo>
                  <a:lnTo>
                    <a:pt x="14152" y="12491"/>
                  </a:lnTo>
                  <a:lnTo>
                    <a:pt x="12357" y="12479"/>
                  </a:lnTo>
                  <a:lnTo>
                    <a:pt x="12357" y="8458"/>
                  </a:lnTo>
                  <a:lnTo>
                    <a:pt x="13847" y="8475"/>
                  </a:lnTo>
                  <a:lnTo>
                    <a:pt x="15591" y="8586"/>
                  </a:lnTo>
                  <a:lnTo>
                    <a:pt x="17546" y="8854"/>
                  </a:lnTo>
                  <a:lnTo>
                    <a:pt x="19671" y="9342"/>
                  </a:lnTo>
                  <a:lnTo>
                    <a:pt x="19626" y="8675"/>
                  </a:lnTo>
                  <a:lnTo>
                    <a:pt x="19596" y="7963"/>
                  </a:lnTo>
                  <a:lnTo>
                    <a:pt x="19581" y="7107"/>
                  </a:lnTo>
                  <a:lnTo>
                    <a:pt x="19593" y="5927"/>
                  </a:lnTo>
                  <a:lnTo>
                    <a:pt x="19619" y="5489"/>
                  </a:lnTo>
                  <a:lnTo>
                    <a:pt x="19671" y="4873"/>
                  </a:lnTo>
                  <a:lnTo>
                    <a:pt x="17550" y="5360"/>
                  </a:lnTo>
                  <a:lnTo>
                    <a:pt x="15597" y="5629"/>
                  </a:lnTo>
                  <a:lnTo>
                    <a:pt x="13854" y="5740"/>
                  </a:lnTo>
                  <a:lnTo>
                    <a:pt x="12366" y="5757"/>
                  </a:lnTo>
                  <a:lnTo>
                    <a:pt x="12433" y="4235"/>
                  </a:lnTo>
                  <a:lnTo>
                    <a:pt x="12557" y="3128"/>
                  </a:lnTo>
                  <a:lnTo>
                    <a:pt x="12828" y="1896"/>
                  </a:lnTo>
                  <a:lnTo>
                    <a:pt x="1333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210" name="object 11"/>
            <p:cNvGrpSpPr/>
            <p:nvPr/>
          </p:nvGrpSpPr>
          <p:grpSpPr>
            <a:xfrm>
              <a:off x="46573" y="507557"/>
              <a:ext cx="548018" cy="342654"/>
              <a:chOff x="0" y="0"/>
              <a:chExt cx="548016" cy="342653"/>
            </a:xfrm>
          </p:grpSpPr>
          <p:sp>
            <p:nvSpPr>
              <p:cNvPr id="207" name="Shape"/>
              <p:cNvSpPr/>
              <p:nvPr/>
            </p:nvSpPr>
            <p:spPr>
              <a:xfrm>
                <a:off x="0" y="51349"/>
                <a:ext cx="548017" cy="291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7" y="0"/>
                    </a:moveTo>
                    <a:lnTo>
                      <a:pt x="1866" y="139"/>
                    </a:lnTo>
                    <a:lnTo>
                      <a:pt x="860" y="1110"/>
                    </a:lnTo>
                    <a:lnTo>
                      <a:pt x="115" y="3747"/>
                    </a:lnTo>
                    <a:lnTo>
                      <a:pt x="0" y="4411"/>
                    </a:lnTo>
                    <a:lnTo>
                      <a:pt x="944" y="7110"/>
                    </a:lnTo>
                    <a:lnTo>
                      <a:pt x="2207" y="9991"/>
                    </a:lnTo>
                    <a:lnTo>
                      <a:pt x="3579" y="12576"/>
                    </a:lnTo>
                    <a:lnTo>
                      <a:pt x="5028" y="14878"/>
                    </a:lnTo>
                    <a:lnTo>
                      <a:pt x="6518" y="16916"/>
                    </a:lnTo>
                    <a:lnTo>
                      <a:pt x="8014" y="18705"/>
                    </a:lnTo>
                    <a:lnTo>
                      <a:pt x="9483" y="20261"/>
                    </a:lnTo>
                    <a:lnTo>
                      <a:pt x="10889" y="21600"/>
                    </a:lnTo>
                    <a:lnTo>
                      <a:pt x="12199" y="20358"/>
                    </a:lnTo>
                    <a:lnTo>
                      <a:pt x="13564" y="18928"/>
                    </a:lnTo>
                    <a:lnTo>
                      <a:pt x="14958" y="17297"/>
                    </a:lnTo>
                    <a:lnTo>
                      <a:pt x="16352" y="15453"/>
                    </a:lnTo>
                    <a:lnTo>
                      <a:pt x="17718" y="13382"/>
                    </a:lnTo>
                    <a:lnTo>
                      <a:pt x="19029" y="11071"/>
                    </a:lnTo>
                    <a:lnTo>
                      <a:pt x="20255" y="8507"/>
                    </a:lnTo>
                    <a:lnTo>
                      <a:pt x="21370" y="5678"/>
                    </a:lnTo>
                    <a:lnTo>
                      <a:pt x="21600" y="4944"/>
                    </a:lnTo>
                    <a:lnTo>
                      <a:pt x="21466" y="4441"/>
                    </a:lnTo>
                    <a:lnTo>
                      <a:pt x="21022" y="3434"/>
                    </a:lnTo>
                    <a:lnTo>
                      <a:pt x="6627" y="3434"/>
                    </a:lnTo>
                    <a:lnTo>
                      <a:pt x="6463" y="2897"/>
                    </a:lnTo>
                    <a:lnTo>
                      <a:pt x="5931" y="1717"/>
                    </a:lnTo>
                    <a:lnTo>
                      <a:pt x="4975" y="537"/>
                    </a:lnTo>
                    <a:lnTo>
                      <a:pt x="3537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Shape"/>
              <p:cNvSpPr/>
              <p:nvPr/>
            </p:nvSpPr>
            <p:spPr>
              <a:xfrm>
                <a:off x="168143" y="0"/>
                <a:ext cx="216279" cy="97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8" y="0"/>
                    </a:moveTo>
                    <a:lnTo>
                      <a:pt x="6674" y="337"/>
                    </a:lnTo>
                    <a:lnTo>
                      <a:pt x="4175" y="2700"/>
                    </a:lnTo>
                    <a:lnTo>
                      <a:pt x="2288" y="911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901" y="18225"/>
                    </a:lnTo>
                    <a:lnTo>
                      <a:pt x="18837" y="10800"/>
                    </a:lnTo>
                    <a:lnTo>
                      <a:pt x="15454" y="3375"/>
                    </a:lnTo>
                    <a:lnTo>
                      <a:pt x="10798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Shape"/>
              <p:cNvSpPr/>
              <p:nvPr/>
            </p:nvSpPr>
            <p:spPr>
              <a:xfrm>
                <a:off x="384420" y="51348"/>
                <a:ext cx="148921" cy="46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372" y="0"/>
                    </a:moveTo>
                    <a:lnTo>
                      <a:pt x="6508" y="337"/>
                    </a:lnTo>
                    <a:lnTo>
                      <a:pt x="3702" y="2700"/>
                    </a:lnTo>
                    <a:lnTo>
                      <a:pt x="1888" y="911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275" y="8729"/>
                    </a:lnTo>
                    <a:lnTo>
                      <a:pt x="11372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48" name="object 12"/>
          <p:cNvGrpSpPr/>
          <p:nvPr/>
        </p:nvGrpSpPr>
        <p:grpSpPr>
          <a:xfrm>
            <a:off x="15857207" y="9483134"/>
            <a:ext cx="3063940" cy="638735"/>
            <a:chOff x="0" y="0"/>
            <a:chExt cx="3063939" cy="638733"/>
          </a:xfrm>
        </p:grpSpPr>
        <p:sp>
          <p:nvSpPr>
            <p:cNvPr id="212" name="Shape"/>
            <p:cNvSpPr/>
            <p:nvPr/>
          </p:nvSpPr>
          <p:spPr>
            <a:xfrm>
              <a:off x="15621" y="9906"/>
              <a:ext cx="81954" cy="39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671" y="0"/>
                  </a:lnTo>
                  <a:lnTo>
                    <a:pt x="10761" y="12278"/>
                  </a:lnTo>
                  <a:lnTo>
                    <a:pt x="6788" y="0"/>
                  </a:lnTo>
                  <a:lnTo>
                    <a:pt x="0" y="0"/>
                  </a:lnTo>
                  <a:lnTo>
                    <a:pt x="7059" y="21600"/>
                  </a:lnTo>
                  <a:lnTo>
                    <a:pt x="14263" y="21600"/>
                  </a:lnTo>
                  <a:lnTo>
                    <a:pt x="17426" y="122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3" name="Shape"/>
            <p:cNvSpPr/>
            <p:nvPr/>
          </p:nvSpPr>
          <p:spPr>
            <a:xfrm>
              <a:off x="0" y="61417"/>
              <a:ext cx="117603" cy="21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387"/>
                  </a:moveTo>
                  <a:lnTo>
                    <a:pt x="19130" y="11806"/>
                  </a:lnTo>
                  <a:lnTo>
                    <a:pt x="13692" y="9745"/>
                  </a:lnTo>
                  <a:lnTo>
                    <a:pt x="8255" y="8126"/>
                  </a:lnTo>
                  <a:lnTo>
                    <a:pt x="5785" y="5866"/>
                  </a:lnTo>
                  <a:lnTo>
                    <a:pt x="6156" y="4692"/>
                  </a:lnTo>
                  <a:lnTo>
                    <a:pt x="7210" y="3772"/>
                  </a:lnTo>
                  <a:lnTo>
                    <a:pt x="8869" y="3174"/>
                  </a:lnTo>
                  <a:lnTo>
                    <a:pt x="11040" y="2959"/>
                  </a:lnTo>
                  <a:lnTo>
                    <a:pt x="13499" y="3205"/>
                  </a:lnTo>
                  <a:lnTo>
                    <a:pt x="15649" y="3828"/>
                  </a:lnTo>
                  <a:lnTo>
                    <a:pt x="17408" y="4658"/>
                  </a:lnTo>
                  <a:lnTo>
                    <a:pt x="18682" y="5519"/>
                  </a:lnTo>
                  <a:lnTo>
                    <a:pt x="18682" y="1438"/>
                  </a:lnTo>
                  <a:lnTo>
                    <a:pt x="17355" y="910"/>
                  </a:lnTo>
                  <a:lnTo>
                    <a:pt x="15607" y="449"/>
                  </a:lnTo>
                  <a:lnTo>
                    <a:pt x="13475" y="124"/>
                  </a:lnTo>
                  <a:lnTo>
                    <a:pt x="10989" y="0"/>
                  </a:lnTo>
                  <a:lnTo>
                    <a:pt x="6977" y="413"/>
                  </a:lnTo>
                  <a:lnTo>
                    <a:pt x="3454" y="1600"/>
                  </a:lnTo>
                  <a:lnTo>
                    <a:pt x="952" y="3486"/>
                  </a:lnTo>
                  <a:lnTo>
                    <a:pt x="0" y="5998"/>
                  </a:lnTo>
                  <a:lnTo>
                    <a:pt x="2449" y="9677"/>
                  </a:lnTo>
                  <a:lnTo>
                    <a:pt x="7861" y="11806"/>
                  </a:lnTo>
                  <a:lnTo>
                    <a:pt x="13226" y="13402"/>
                  </a:lnTo>
                  <a:lnTo>
                    <a:pt x="15675" y="15519"/>
                  </a:lnTo>
                  <a:lnTo>
                    <a:pt x="15225" y="16804"/>
                  </a:lnTo>
                  <a:lnTo>
                    <a:pt x="13972" y="17758"/>
                  </a:lnTo>
                  <a:lnTo>
                    <a:pt x="12050" y="18359"/>
                  </a:lnTo>
                  <a:lnTo>
                    <a:pt x="12008" y="18359"/>
                  </a:lnTo>
                  <a:lnTo>
                    <a:pt x="9652" y="18559"/>
                  </a:lnTo>
                  <a:lnTo>
                    <a:pt x="7313" y="18359"/>
                  </a:lnTo>
                  <a:lnTo>
                    <a:pt x="4971" y="17839"/>
                  </a:lnTo>
                  <a:lnTo>
                    <a:pt x="2881" y="17119"/>
                  </a:lnTo>
                  <a:lnTo>
                    <a:pt x="1292" y="16319"/>
                  </a:lnTo>
                  <a:lnTo>
                    <a:pt x="1292" y="19973"/>
                  </a:lnTo>
                  <a:lnTo>
                    <a:pt x="2825" y="20598"/>
                  </a:lnTo>
                  <a:lnTo>
                    <a:pt x="4733" y="21116"/>
                  </a:lnTo>
                  <a:lnTo>
                    <a:pt x="6963" y="21470"/>
                  </a:lnTo>
                  <a:lnTo>
                    <a:pt x="9463" y="21600"/>
                  </a:lnTo>
                  <a:lnTo>
                    <a:pt x="14000" y="21181"/>
                  </a:lnTo>
                  <a:lnTo>
                    <a:pt x="17847" y="19973"/>
                  </a:lnTo>
                  <a:lnTo>
                    <a:pt x="19825" y="18559"/>
                  </a:lnTo>
                  <a:lnTo>
                    <a:pt x="20583" y="18011"/>
                  </a:lnTo>
                  <a:lnTo>
                    <a:pt x="21600" y="15387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4" name="Shape"/>
            <p:cNvSpPr/>
            <p:nvPr/>
          </p:nvSpPr>
          <p:spPr>
            <a:xfrm>
              <a:off x="1054" y="366077"/>
              <a:ext cx="186018" cy="204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02" y="0"/>
                  </a:lnTo>
                  <a:lnTo>
                    <a:pt x="10603" y="17807"/>
                  </a:lnTo>
                  <a:lnTo>
                    <a:pt x="3896" y="0"/>
                  </a:lnTo>
                  <a:lnTo>
                    <a:pt x="0" y="0"/>
                  </a:lnTo>
                  <a:lnTo>
                    <a:pt x="8580" y="21600"/>
                  </a:lnTo>
                  <a:lnTo>
                    <a:pt x="12384" y="21600"/>
                  </a:lnTo>
                  <a:lnTo>
                    <a:pt x="14002" y="1780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5" name="Shape"/>
            <p:cNvSpPr/>
            <p:nvPr/>
          </p:nvSpPr>
          <p:spPr>
            <a:xfrm>
              <a:off x="262255" y="302082"/>
              <a:ext cx="54903" cy="54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195"/>
                  </a:moveTo>
                  <a:lnTo>
                    <a:pt x="14740" y="0"/>
                  </a:lnTo>
                  <a:lnTo>
                    <a:pt x="0" y="15329"/>
                  </a:lnTo>
                  <a:lnTo>
                    <a:pt x="6550" y="21600"/>
                  </a:lnTo>
                  <a:lnTo>
                    <a:pt x="21600" y="7195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6" name="Shape"/>
            <p:cNvSpPr/>
            <p:nvPr/>
          </p:nvSpPr>
          <p:spPr>
            <a:xfrm>
              <a:off x="159219" y="64033"/>
              <a:ext cx="162092" cy="20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052" y="0"/>
                  </a:lnTo>
                  <a:lnTo>
                    <a:pt x="4162" y="10633"/>
                  </a:lnTo>
                  <a:lnTo>
                    <a:pt x="416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162" y="21600"/>
                  </a:lnTo>
                  <a:lnTo>
                    <a:pt x="4162" y="11293"/>
                  </a:lnTo>
                  <a:lnTo>
                    <a:pt x="15880" y="21600"/>
                  </a:lnTo>
                  <a:lnTo>
                    <a:pt x="21497" y="21600"/>
                  </a:lnTo>
                  <a:lnTo>
                    <a:pt x="9493" y="11293"/>
                  </a:lnTo>
                  <a:lnTo>
                    <a:pt x="8981" y="10854"/>
                  </a:lnTo>
                  <a:lnTo>
                    <a:pt x="9239" y="1063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7" name="Shape"/>
            <p:cNvSpPr/>
            <p:nvPr/>
          </p:nvSpPr>
          <p:spPr>
            <a:xfrm>
              <a:off x="200075" y="366077"/>
              <a:ext cx="167552" cy="204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972" y="0"/>
                  </a:lnTo>
                  <a:lnTo>
                    <a:pt x="10935" y="9754"/>
                  </a:lnTo>
                  <a:lnTo>
                    <a:pt x="4628" y="0"/>
                  </a:lnTo>
                  <a:lnTo>
                    <a:pt x="0" y="0"/>
                  </a:lnTo>
                  <a:lnTo>
                    <a:pt x="8687" y="13025"/>
                  </a:lnTo>
                  <a:lnTo>
                    <a:pt x="8687" y="21600"/>
                  </a:lnTo>
                  <a:lnTo>
                    <a:pt x="12712" y="21600"/>
                  </a:lnTo>
                  <a:lnTo>
                    <a:pt x="12712" y="13081"/>
                  </a:lnTo>
                  <a:lnTo>
                    <a:pt x="14971" y="975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8" name="Shape"/>
            <p:cNvSpPr/>
            <p:nvPr/>
          </p:nvSpPr>
          <p:spPr>
            <a:xfrm>
              <a:off x="331978" y="62712"/>
              <a:ext cx="208916" cy="209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43"/>
                  </a:moveTo>
                  <a:lnTo>
                    <a:pt x="20731" y="6056"/>
                  </a:lnTo>
                  <a:lnTo>
                    <a:pt x="18600" y="2975"/>
                  </a:lnTo>
                  <a:lnTo>
                    <a:pt x="18485" y="2810"/>
                  </a:lnTo>
                  <a:lnTo>
                    <a:pt x="18263" y="2675"/>
                  </a:lnTo>
                  <a:lnTo>
                    <a:pt x="18263" y="10477"/>
                  </a:lnTo>
                  <a:lnTo>
                    <a:pt x="17783" y="13628"/>
                  </a:lnTo>
                  <a:lnTo>
                    <a:pt x="16290" y="16200"/>
                  </a:lnTo>
                  <a:lnTo>
                    <a:pt x="13895" y="17947"/>
                  </a:lnTo>
                  <a:lnTo>
                    <a:pt x="10705" y="18625"/>
                  </a:lnTo>
                  <a:lnTo>
                    <a:pt x="7265" y="17885"/>
                  </a:lnTo>
                  <a:lnTo>
                    <a:pt x="4977" y="16035"/>
                  </a:lnTo>
                  <a:lnTo>
                    <a:pt x="3715" y="13518"/>
                  </a:lnTo>
                  <a:lnTo>
                    <a:pt x="3363" y="10773"/>
                  </a:lnTo>
                  <a:lnTo>
                    <a:pt x="3747" y="8247"/>
                  </a:lnTo>
                  <a:lnTo>
                    <a:pt x="5030" y="5718"/>
                  </a:lnTo>
                  <a:lnTo>
                    <a:pt x="7340" y="3769"/>
                  </a:lnTo>
                  <a:lnTo>
                    <a:pt x="10813" y="2975"/>
                  </a:lnTo>
                  <a:lnTo>
                    <a:pt x="13846" y="3514"/>
                  </a:lnTo>
                  <a:lnTo>
                    <a:pt x="16173" y="5018"/>
                  </a:lnTo>
                  <a:lnTo>
                    <a:pt x="17683" y="7376"/>
                  </a:lnTo>
                  <a:lnTo>
                    <a:pt x="18263" y="10477"/>
                  </a:lnTo>
                  <a:lnTo>
                    <a:pt x="18263" y="2675"/>
                  </a:lnTo>
                  <a:lnTo>
                    <a:pt x="15102" y="746"/>
                  </a:lnTo>
                  <a:lnTo>
                    <a:pt x="10813" y="0"/>
                  </a:lnTo>
                  <a:lnTo>
                    <a:pt x="5919" y="1084"/>
                  </a:lnTo>
                  <a:lnTo>
                    <a:pt x="2551" y="3769"/>
                  </a:lnTo>
                  <a:lnTo>
                    <a:pt x="611" y="7262"/>
                  </a:lnTo>
                  <a:lnTo>
                    <a:pt x="0" y="10773"/>
                  </a:lnTo>
                  <a:lnTo>
                    <a:pt x="575" y="14567"/>
                  </a:lnTo>
                  <a:lnTo>
                    <a:pt x="2482" y="18035"/>
                  </a:lnTo>
                  <a:lnTo>
                    <a:pt x="5810" y="20580"/>
                  </a:lnTo>
                  <a:lnTo>
                    <a:pt x="10652" y="21600"/>
                  </a:lnTo>
                  <a:lnTo>
                    <a:pt x="15158" y="20671"/>
                  </a:lnTo>
                  <a:lnTo>
                    <a:pt x="18115" y="18625"/>
                  </a:lnTo>
                  <a:lnTo>
                    <a:pt x="18638" y="18264"/>
                  </a:lnTo>
                  <a:lnTo>
                    <a:pt x="20861" y="14711"/>
                  </a:lnTo>
                  <a:lnTo>
                    <a:pt x="21600" y="10343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9" name="Shape"/>
            <p:cNvSpPr/>
            <p:nvPr/>
          </p:nvSpPr>
          <p:spPr>
            <a:xfrm>
              <a:off x="380631" y="366077"/>
              <a:ext cx="186018" cy="204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04" y="0"/>
                  </a:lnTo>
                  <a:lnTo>
                    <a:pt x="10603" y="17807"/>
                  </a:lnTo>
                  <a:lnTo>
                    <a:pt x="3898" y="0"/>
                  </a:lnTo>
                  <a:lnTo>
                    <a:pt x="0" y="0"/>
                  </a:lnTo>
                  <a:lnTo>
                    <a:pt x="8580" y="21600"/>
                  </a:lnTo>
                  <a:lnTo>
                    <a:pt x="12386" y="21600"/>
                  </a:lnTo>
                  <a:lnTo>
                    <a:pt x="14004" y="1780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0" name="Shape"/>
            <p:cNvSpPr/>
            <p:nvPr/>
          </p:nvSpPr>
          <p:spPr>
            <a:xfrm>
              <a:off x="582777" y="64033"/>
              <a:ext cx="107964" cy="20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49"/>
                  </a:moveTo>
                  <a:lnTo>
                    <a:pt x="6243" y="18549"/>
                  </a:lnTo>
                  <a:lnTo>
                    <a:pt x="6243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9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1" name="Shape"/>
            <p:cNvSpPr/>
            <p:nvPr/>
          </p:nvSpPr>
          <p:spPr>
            <a:xfrm>
              <a:off x="582510" y="364769"/>
              <a:ext cx="208904" cy="209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46"/>
                  </a:moveTo>
                  <a:lnTo>
                    <a:pt x="20732" y="6057"/>
                  </a:lnTo>
                  <a:lnTo>
                    <a:pt x="18601" y="2976"/>
                  </a:lnTo>
                  <a:lnTo>
                    <a:pt x="18487" y="2811"/>
                  </a:lnTo>
                  <a:lnTo>
                    <a:pt x="18266" y="2678"/>
                  </a:lnTo>
                  <a:lnTo>
                    <a:pt x="18266" y="10480"/>
                  </a:lnTo>
                  <a:lnTo>
                    <a:pt x="17784" y="13630"/>
                  </a:lnTo>
                  <a:lnTo>
                    <a:pt x="16292" y="16201"/>
                  </a:lnTo>
                  <a:lnTo>
                    <a:pt x="13896" y="17949"/>
                  </a:lnTo>
                  <a:lnTo>
                    <a:pt x="10706" y="18625"/>
                  </a:lnTo>
                  <a:lnTo>
                    <a:pt x="7266" y="17885"/>
                  </a:lnTo>
                  <a:lnTo>
                    <a:pt x="4977" y="16036"/>
                  </a:lnTo>
                  <a:lnTo>
                    <a:pt x="3716" y="13518"/>
                  </a:lnTo>
                  <a:lnTo>
                    <a:pt x="3363" y="10772"/>
                  </a:lnTo>
                  <a:lnTo>
                    <a:pt x="3748" y="8247"/>
                  </a:lnTo>
                  <a:lnTo>
                    <a:pt x="5031" y="5719"/>
                  </a:lnTo>
                  <a:lnTo>
                    <a:pt x="7340" y="3770"/>
                  </a:lnTo>
                  <a:lnTo>
                    <a:pt x="10814" y="2976"/>
                  </a:lnTo>
                  <a:lnTo>
                    <a:pt x="13847" y="3515"/>
                  </a:lnTo>
                  <a:lnTo>
                    <a:pt x="16174" y="5019"/>
                  </a:lnTo>
                  <a:lnTo>
                    <a:pt x="17684" y="7378"/>
                  </a:lnTo>
                  <a:lnTo>
                    <a:pt x="18266" y="10480"/>
                  </a:lnTo>
                  <a:lnTo>
                    <a:pt x="18266" y="2678"/>
                  </a:lnTo>
                  <a:lnTo>
                    <a:pt x="15103" y="747"/>
                  </a:lnTo>
                  <a:lnTo>
                    <a:pt x="10814" y="0"/>
                  </a:lnTo>
                  <a:lnTo>
                    <a:pt x="5920" y="1086"/>
                  </a:lnTo>
                  <a:lnTo>
                    <a:pt x="2552" y="3770"/>
                  </a:lnTo>
                  <a:lnTo>
                    <a:pt x="611" y="7263"/>
                  </a:lnTo>
                  <a:lnTo>
                    <a:pt x="0" y="10772"/>
                  </a:lnTo>
                  <a:lnTo>
                    <a:pt x="574" y="14567"/>
                  </a:lnTo>
                  <a:lnTo>
                    <a:pt x="2481" y="18037"/>
                  </a:lnTo>
                  <a:lnTo>
                    <a:pt x="5811" y="20580"/>
                  </a:lnTo>
                  <a:lnTo>
                    <a:pt x="10652" y="21600"/>
                  </a:lnTo>
                  <a:lnTo>
                    <a:pt x="15159" y="20670"/>
                  </a:lnTo>
                  <a:lnTo>
                    <a:pt x="18115" y="18625"/>
                  </a:lnTo>
                  <a:lnTo>
                    <a:pt x="18639" y="18263"/>
                  </a:lnTo>
                  <a:lnTo>
                    <a:pt x="20862" y="14711"/>
                  </a:lnTo>
                  <a:lnTo>
                    <a:pt x="21600" y="10346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2" name="Shape"/>
            <p:cNvSpPr/>
            <p:nvPr/>
          </p:nvSpPr>
          <p:spPr>
            <a:xfrm>
              <a:off x="715975" y="61417"/>
              <a:ext cx="117603" cy="21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387"/>
                  </a:moveTo>
                  <a:lnTo>
                    <a:pt x="19127" y="11806"/>
                  </a:lnTo>
                  <a:lnTo>
                    <a:pt x="13690" y="9745"/>
                  </a:lnTo>
                  <a:lnTo>
                    <a:pt x="8253" y="8126"/>
                  </a:lnTo>
                  <a:lnTo>
                    <a:pt x="5780" y="5866"/>
                  </a:lnTo>
                  <a:lnTo>
                    <a:pt x="6151" y="4692"/>
                  </a:lnTo>
                  <a:lnTo>
                    <a:pt x="7208" y="3772"/>
                  </a:lnTo>
                  <a:lnTo>
                    <a:pt x="8866" y="3174"/>
                  </a:lnTo>
                  <a:lnTo>
                    <a:pt x="11038" y="2959"/>
                  </a:lnTo>
                  <a:lnTo>
                    <a:pt x="13496" y="3205"/>
                  </a:lnTo>
                  <a:lnTo>
                    <a:pt x="15649" y="3828"/>
                  </a:lnTo>
                  <a:lnTo>
                    <a:pt x="17408" y="4658"/>
                  </a:lnTo>
                  <a:lnTo>
                    <a:pt x="18684" y="5519"/>
                  </a:lnTo>
                  <a:lnTo>
                    <a:pt x="18684" y="1438"/>
                  </a:lnTo>
                  <a:lnTo>
                    <a:pt x="17355" y="910"/>
                  </a:lnTo>
                  <a:lnTo>
                    <a:pt x="15607" y="449"/>
                  </a:lnTo>
                  <a:lnTo>
                    <a:pt x="13476" y="124"/>
                  </a:lnTo>
                  <a:lnTo>
                    <a:pt x="10989" y="0"/>
                  </a:lnTo>
                  <a:lnTo>
                    <a:pt x="6975" y="413"/>
                  </a:lnTo>
                  <a:lnTo>
                    <a:pt x="3452" y="1600"/>
                  </a:lnTo>
                  <a:lnTo>
                    <a:pt x="952" y="3486"/>
                  </a:lnTo>
                  <a:lnTo>
                    <a:pt x="0" y="5998"/>
                  </a:lnTo>
                  <a:lnTo>
                    <a:pt x="2449" y="9677"/>
                  </a:lnTo>
                  <a:lnTo>
                    <a:pt x="7859" y="11806"/>
                  </a:lnTo>
                  <a:lnTo>
                    <a:pt x="13224" y="13402"/>
                  </a:lnTo>
                  <a:lnTo>
                    <a:pt x="15673" y="15519"/>
                  </a:lnTo>
                  <a:lnTo>
                    <a:pt x="15220" y="16804"/>
                  </a:lnTo>
                  <a:lnTo>
                    <a:pt x="13970" y="17758"/>
                  </a:lnTo>
                  <a:lnTo>
                    <a:pt x="12048" y="18359"/>
                  </a:lnTo>
                  <a:lnTo>
                    <a:pt x="12006" y="18359"/>
                  </a:lnTo>
                  <a:lnTo>
                    <a:pt x="9652" y="18559"/>
                  </a:lnTo>
                  <a:lnTo>
                    <a:pt x="7310" y="18359"/>
                  </a:lnTo>
                  <a:lnTo>
                    <a:pt x="4968" y="17839"/>
                  </a:lnTo>
                  <a:lnTo>
                    <a:pt x="2878" y="17119"/>
                  </a:lnTo>
                  <a:lnTo>
                    <a:pt x="1288" y="16319"/>
                  </a:lnTo>
                  <a:lnTo>
                    <a:pt x="1288" y="19973"/>
                  </a:lnTo>
                  <a:lnTo>
                    <a:pt x="2822" y="20598"/>
                  </a:lnTo>
                  <a:lnTo>
                    <a:pt x="4730" y="21116"/>
                  </a:lnTo>
                  <a:lnTo>
                    <a:pt x="6961" y="21470"/>
                  </a:lnTo>
                  <a:lnTo>
                    <a:pt x="9459" y="21600"/>
                  </a:lnTo>
                  <a:lnTo>
                    <a:pt x="13998" y="21181"/>
                  </a:lnTo>
                  <a:lnTo>
                    <a:pt x="17847" y="19973"/>
                  </a:lnTo>
                  <a:lnTo>
                    <a:pt x="19822" y="18559"/>
                  </a:lnTo>
                  <a:lnTo>
                    <a:pt x="20583" y="18011"/>
                  </a:lnTo>
                  <a:lnTo>
                    <a:pt x="21600" y="15387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3" name="Shape"/>
            <p:cNvSpPr/>
            <p:nvPr/>
          </p:nvSpPr>
          <p:spPr>
            <a:xfrm>
              <a:off x="810425" y="366077"/>
              <a:ext cx="58789" cy="272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032" y="0"/>
                  </a:lnTo>
                  <a:lnTo>
                    <a:pt x="10032" y="14736"/>
                  </a:lnTo>
                  <a:lnTo>
                    <a:pt x="9365" y="16206"/>
                  </a:lnTo>
                  <a:lnTo>
                    <a:pt x="7489" y="17542"/>
                  </a:lnTo>
                  <a:lnTo>
                    <a:pt x="4377" y="18728"/>
                  </a:lnTo>
                  <a:lnTo>
                    <a:pt x="0" y="19746"/>
                  </a:lnTo>
                  <a:lnTo>
                    <a:pt x="7359" y="21600"/>
                  </a:lnTo>
                  <a:lnTo>
                    <a:pt x="13453" y="20246"/>
                  </a:lnTo>
                  <a:lnTo>
                    <a:pt x="17918" y="18637"/>
                  </a:lnTo>
                  <a:lnTo>
                    <a:pt x="20667" y="16789"/>
                  </a:lnTo>
                  <a:lnTo>
                    <a:pt x="21591" y="1473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4" name="Shape"/>
            <p:cNvSpPr/>
            <p:nvPr/>
          </p:nvSpPr>
          <p:spPr>
            <a:xfrm>
              <a:off x="849185" y="64033"/>
              <a:ext cx="164428" cy="20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3075"/>
                  </a:lnTo>
                  <a:lnTo>
                    <a:pt x="8749" y="3075"/>
                  </a:lnTo>
                  <a:lnTo>
                    <a:pt x="8749" y="21600"/>
                  </a:lnTo>
                  <a:lnTo>
                    <a:pt x="12849" y="21600"/>
                  </a:lnTo>
                  <a:lnTo>
                    <a:pt x="12849" y="3075"/>
                  </a:lnTo>
                  <a:lnTo>
                    <a:pt x="21600" y="307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5" name="Shape"/>
            <p:cNvSpPr/>
            <p:nvPr/>
          </p:nvSpPr>
          <p:spPr>
            <a:xfrm>
              <a:off x="903033" y="366077"/>
              <a:ext cx="184443" cy="204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88" y="14261"/>
                  </a:lnTo>
                  <a:lnTo>
                    <a:pt x="17336" y="11210"/>
                  </a:lnTo>
                  <a:lnTo>
                    <a:pt x="14348" y="3930"/>
                  </a:lnTo>
                  <a:lnTo>
                    <a:pt x="13649" y="2228"/>
                  </a:lnTo>
                  <a:lnTo>
                    <a:pt x="13649" y="11210"/>
                  </a:lnTo>
                  <a:lnTo>
                    <a:pt x="7982" y="11210"/>
                  </a:lnTo>
                  <a:lnTo>
                    <a:pt x="10847" y="3930"/>
                  </a:lnTo>
                  <a:lnTo>
                    <a:pt x="13649" y="11210"/>
                  </a:lnTo>
                  <a:lnTo>
                    <a:pt x="13649" y="2228"/>
                  </a:lnTo>
                  <a:lnTo>
                    <a:pt x="12734" y="0"/>
                  </a:lnTo>
                  <a:lnTo>
                    <a:pt x="9171" y="0"/>
                  </a:lnTo>
                  <a:lnTo>
                    <a:pt x="0" y="21600"/>
                  </a:lnTo>
                  <a:lnTo>
                    <a:pt x="3931" y="21600"/>
                  </a:lnTo>
                  <a:lnTo>
                    <a:pt x="6795" y="14261"/>
                  </a:lnTo>
                  <a:lnTo>
                    <a:pt x="14837" y="14261"/>
                  </a:lnTo>
                  <a:lnTo>
                    <a:pt x="17672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6" name="Shape"/>
            <p:cNvSpPr/>
            <p:nvPr/>
          </p:nvSpPr>
          <p:spPr>
            <a:xfrm>
              <a:off x="1026617" y="64033"/>
              <a:ext cx="186018" cy="20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02" y="0"/>
                  </a:lnTo>
                  <a:lnTo>
                    <a:pt x="10603" y="17810"/>
                  </a:lnTo>
                  <a:lnTo>
                    <a:pt x="3895" y="0"/>
                  </a:lnTo>
                  <a:lnTo>
                    <a:pt x="0" y="0"/>
                  </a:lnTo>
                  <a:lnTo>
                    <a:pt x="8578" y="21600"/>
                  </a:lnTo>
                  <a:lnTo>
                    <a:pt x="12386" y="21600"/>
                  </a:lnTo>
                  <a:lnTo>
                    <a:pt x="14002" y="1781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7" name="Shape"/>
            <p:cNvSpPr/>
            <p:nvPr/>
          </p:nvSpPr>
          <p:spPr>
            <a:xfrm>
              <a:off x="1175943" y="366077"/>
              <a:ext cx="184443" cy="204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88" y="14261"/>
                  </a:lnTo>
                  <a:lnTo>
                    <a:pt x="17336" y="11210"/>
                  </a:lnTo>
                  <a:lnTo>
                    <a:pt x="14348" y="3930"/>
                  </a:lnTo>
                  <a:lnTo>
                    <a:pt x="13649" y="2228"/>
                  </a:lnTo>
                  <a:lnTo>
                    <a:pt x="13649" y="11210"/>
                  </a:lnTo>
                  <a:lnTo>
                    <a:pt x="7981" y="11210"/>
                  </a:lnTo>
                  <a:lnTo>
                    <a:pt x="10845" y="3930"/>
                  </a:lnTo>
                  <a:lnTo>
                    <a:pt x="13649" y="11210"/>
                  </a:lnTo>
                  <a:lnTo>
                    <a:pt x="13649" y="2228"/>
                  </a:lnTo>
                  <a:lnTo>
                    <a:pt x="12734" y="0"/>
                  </a:lnTo>
                  <a:lnTo>
                    <a:pt x="9169" y="0"/>
                  </a:lnTo>
                  <a:lnTo>
                    <a:pt x="0" y="21600"/>
                  </a:lnTo>
                  <a:lnTo>
                    <a:pt x="3930" y="21600"/>
                  </a:lnTo>
                  <a:lnTo>
                    <a:pt x="6794" y="14261"/>
                  </a:lnTo>
                  <a:lnTo>
                    <a:pt x="14837" y="14261"/>
                  </a:lnTo>
                  <a:lnTo>
                    <a:pt x="17669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8" name="Shape"/>
            <p:cNvSpPr/>
            <p:nvPr/>
          </p:nvSpPr>
          <p:spPr>
            <a:xfrm>
              <a:off x="1212634" y="64033"/>
              <a:ext cx="184455" cy="20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87" y="14262"/>
                  </a:lnTo>
                  <a:lnTo>
                    <a:pt x="17335" y="11211"/>
                  </a:lnTo>
                  <a:lnTo>
                    <a:pt x="14346" y="3927"/>
                  </a:lnTo>
                  <a:lnTo>
                    <a:pt x="13648" y="2229"/>
                  </a:lnTo>
                  <a:lnTo>
                    <a:pt x="13648" y="11211"/>
                  </a:lnTo>
                  <a:lnTo>
                    <a:pt x="7980" y="11211"/>
                  </a:lnTo>
                  <a:lnTo>
                    <a:pt x="10845" y="3927"/>
                  </a:lnTo>
                  <a:lnTo>
                    <a:pt x="13648" y="11211"/>
                  </a:lnTo>
                  <a:lnTo>
                    <a:pt x="13648" y="2229"/>
                  </a:lnTo>
                  <a:lnTo>
                    <a:pt x="12733" y="0"/>
                  </a:lnTo>
                  <a:lnTo>
                    <a:pt x="9169" y="0"/>
                  </a:lnTo>
                  <a:lnTo>
                    <a:pt x="0" y="21600"/>
                  </a:lnTo>
                  <a:lnTo>
                    <a:pt x="3928" y="21600"/>
                  </a:lnTo>
                  <a:lnTo>
                    <a:pt x="6792" y="14262"/>
                  </a:lnTo>
                  <a:lnTo>
                    <a:pt x="14836" y="14262"/>
                  </a:lnTo>
                  <a:lnTo>
                    <a:pt x="17668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9" name="Shape"/>
            <p:cNvSpPr/>
            <p:nvPr/>
          </p:nvSpPr>
          <p:spPr>
            <a:xfrm>
              <a:off x="1424393" y="236753"/>
              <a:ext cx="49697" cy="6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026" y="0"/>
                  </a:lnTo>
                  <a:lnTo>
                    <a:pt x="7601" y="6061"/>
                  </a:lnTo>
                  <a:lnTo>
                    <a:pt x="6216" y="11573"/>
                  </a:lnTo>
                  <a:lnTo>
                    <a:pt x="3732" y="16699"/>
                  </a:lnTo>
                  <a:lnTo>
                    <a:pt x="0" y="21600"/>
                  </a:lnTo>
                  <a:lnTo>
                    <a:pt x="13568" y="21600"/>
                  </a:lnTo>
                  <a:lnTo>
                    <a:pt x="17548" y="17424"/>
                  </a:lnTo>
                  <a:lnTo>
                    <a:pt x="20087" y="12167"/>
                  </a:lnTo>
                  <a:lnTo>
                    <a:pt x="21379" y="62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0" name="Shape"/>
            <p:cNvSpPr/>
            <p:nvPr/>
          </p:nvSpPr>
          <p:spPr>
            <a:xfrm>
              <a:off x="1482674" y="366077"/>
              <a:ext cx="229198" cy="204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658" y="0"/>
                  </a:lnTo>
                  <a:lnTo>
                    <a:pt x="10789" y="17284"/>
                  </a:lnTo>
                  <a:lnTo>
                    <a:pt x="6462" y="7446"/>
                  </a:lnTo>
                  <a:lnTo>
                    <a:pt x="3187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942" y="21600"/>
                  </a:lnTo>
                  <a:lnTo>
                    <a:pt x="2942" y="7446"/>
                  </a:lnTo>
                  <a:lnTo>
                    <a:pt x="9391" y="21600"/>
                  </a:lnTo>
                  <a:lnTo>
                    <a:pt x="12014" y="21600"/>
                  </a:lnTo>
                  <a:lnTo>
                    <a:pt x="14006" y="17284"/>
                  </a:lnTo>
                  <a:lnTo>
                    <a:pt x="18658" y="7200"/>
                  </a:lnTo>
                  <a:lnTo>
                    <a:pt x="1865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1" name="Shape"/>
            <p:cNvSpPr/>
            <p:nvPr/>
          </p:nvSpPr>
          <p:spPr>
            <a:xfrm>
              <a:off x="1543304" y="64033"/>
              <a:ext cx="186005" cy="20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03" y="0"/>
                  </a:lnTo>
                  <a:lnTo>
                    <a:pt x="10604" y="17810"/>
                  </a:lnTo>
                  <a:lnTo>
                    <a:pt x="3895" y="0"/>
                  </a:lnTo>
                  <a:lnTo>
                    <a:pt x="0" y="0"/>
                  </a:lnTo>
                  <a:lnTo>
                    <a:pt x="8579" y="21600"/>
                  </a:lnTo>
                  <a:lnTo>
                    <a:pt x="12387" y="21600"/>
                  </a:lnTo>
                  <a:lnTo>
                    <a:pt x="14003" y="1781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2" name="Shape"/>
            <p:cNvSpPr/>
            <p:nvPr/>
          </p:nvSpPr>
          <p:spPr>
            <a:xfrm>
              <a:off x="1804479" y="0"/>
              <a:ext cx="54903" cy="54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3"/>
                  </a:moveTo>
                  <a:lnTo>
                    <a:pt x="14740" y="0"/>
                  </a:lnTo>
                  <a:lnTo>
                    <a:pt x="0" y="15325"/>
                  </a:lnTo>
                  <a:lnTo>
                    <a:pt x="6551" y="21600"/>
                  </a:lnTo>
                  <a:lnTo>
                    <a:pt x="21600" y="7203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3" name="Shape"/>
            <p:cNvSpPr/>
            <p:nvPr/>
          </p:nvSpPr>
          <p:spPr>
            <a:xfrm>
              <a:off x="1763903" y="366077"/>
              <a:ext cx="107951" cy="204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48"/>
                  </a:moveTo>
                  <a:lnTo>
                    <a:pt x="6246" y="18548"/>
                  </a:lnTo>
                  <a:lnTo>
                    <a:pt x="6246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8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4" name="Shape"/>
            <p:cNvSpPr/>
            <p:nvPr/>
          </p:nvSpPr>
          <p:spPr>
            <a:xfrm>
              <a:off x="1742313" y="64033"/>
              <a:ext cx="167539" cy="20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973" y="0"/>
                  </a:lnTo>
                  <a:lnTo>
                    <a:pt x="10934" y="9756"/>
                  </a:lnTo>
                  <a:lnTo>
                    <a:pt x="4627" y="0"/>
                  </a:lnTo>
                  <a:lnTo>
                    <a:pt x="0" y="0"/>
                  </a:lnTo>
                  <a:lnTo>
                    <a:pt x="8686" y="13027"/>
                  </a:lnTo>
                  <a:lnTo>
                    <a:pt x="8686" y="21600"/>
                  </a:lnTo>
                  <a:lnTo>
                    <a:pt x="12714" y="21600"/>
                  </a:lnTo>
                  <a:lnTo>
                    <a:pt x="12714" y="13080"/>
                  </a:lnTo>
                  <a:lnTo>
                    <a:pt x="14972" y="975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5" name="Shape"/>
            <p:cNvSpPr/>
            <p:nvPr/>
          </p:nvSpPr>
          <p:spPr>
            <a:xfrm>
              <a:off x="1968119" y="302082"/>
              <a:ext cx="54890" cy="54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195"/>
                  </a:moveTo>
                  <a:lnTo>
                    <a:pt x="14743" y="0"/>
                  </a:lnTo>
                  <a:lnTo>
                    <a:pt x="0" y="15329"/>
                  </a:lnTo>
                  <a:lnTo>
                    <a:pt x="6552" y="21600"/>
                  </a:lnTo>
                  <a:lnTo>
                    <a:pt x="21600" y="7195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6" name="Shape"/>
            <p:cNvSpPr/>
            <p:nvPr/>
          </p:nvSpPr>
          <p:spPr>
            <a:xfrm>
              <a:off x="1930666" y="61417"/>
              <a:ext cx="117603" cy="21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387"/>
                  </a:moveTo>
                  <a:lnTo>
                    <a:pt x="19127" y="11806"/>
                  </a:lnTo>
                  <a:lnTo>
                    <a:pt x="13690" y="9745"/>
                  </a:lnTo>
                  <a:lnTo>
                    <a:pt x="8253" y="8126"/>
                  </a:lnTo>
                  <a:lnTo>
                    <a:pt x="5783" y="5866"/>
                  </a:lnTo>
                  <a:lnTo>
                    <a:pt x="6154" y="4692"/>
                  </a:lnTo>
                  <a:lnTo>
                    <a:pt x="7210" y="3772"/>
                  </a:lnTo>
                  <a:lnTo>
                    <a:pt x="8866" y="3174"/>
                  </a:lnTo>
                  <a:lnTo>
                    <a:pt x="11040" y="2959"/>
                  </a:lnTo>
                  <a:lnTo>
                    <a:pt x="13496" y="3205"/>
                  </a:lnTo>
                  <a:lnTo>
                    <a:pt x="15652" y="3828"/>
                  </a:lnTo>
                  <a:lnTo>
                    <a:pt x="17411" y="4658"/>
                  </a:lnTo>
                  <a:lnTo>
                    <a:pt x="18684" y="5519"/>
                  </a:lnTo>
                  <a:lnTo>
                    <a:pt x="18684" y="1438"/>
                  </a:lnTo>
                  <a:lnTo>
                    <a:pt x="17355" y="910"/>
                  </a:lnTo>
                  <a:lnTo>
                    <a:pt x="15608" y="449"/>
                  </a:lnTo>
                  <a:lnTo>
                    <a:pt x="13476" y="124"/>
                  </a:lnTo>
                  <a:lnTo>
                    <a:pt x="10989" y="0"/>
                  </a:lnTo>
                  <a:lnTo>
                    <a:pt x="6975" y="413"/>
                  </a:lnTo>
                  <a:lnTo>
                    <a:pt x="3452" y="1600"/>
                  </a:lnTo>
                  <a:lnTo>
                    <a:pt x="952" y="3486"/>
                  </a:lnTo>
                  <a:lnTo>
                    <a:pt x="0" y="5998"/>
                  </a:lnTo>
                  <a:lnTo>
                    <a:pt x="2449" y="9677"/>
                  </a:lnTo>
                  <a:lnTo>
                    <a:pt x="7861" y="11806"/>
                  </a:lnTo>
                  <a:lnTo>
                    <a:pt x="13226" y="13402"/>
                  </a:lnTo>
                  <a:lnTo>
                    <a:pt x="15675" y="15519"/>
                  </a:lnTo>
                  <a:lnTo>
                    <a:pt x="15225" y="16804"/>
                  </a:lnTo>
                  <a:lnTo>
                    <a:pt x="13972" y="17758"/>
                  </a:lnTo>
                  <a:lnTo>
                    <a:pt x="12050" y="18359"/>
                  </a:lnTo>
                  <a:lnTo>
                    <a:pt x="12008" y="18359"/>
                  </a:lnTo>
                  <a:lnTo>
                    <a:pt x="9652" y="18559"/>
                  </a:lnTo>
                  <a:lnTo>
                    <a:pt x="7310" y="18359"/>
                  </a:lnTo>
                  <a:lnTo>
                    <a:pt x="4968" y="17839"/>
                  </a:lnTo>
                  <a:lnTo>
                    <a:pt x="2878" y="17119"/>
                  </a:lnTo>
                  <a:lnTo>
                    <a:pt x="1290" y="16319"/>
                  </a:lnTo>
                  <a:lnTo>
                    <a:pt x="1290" y="19973"/>
                  </a:lnTo>
                  <a:lnTo>
                    <a:pt x="2822" y="20598"/>
                  </a:lnTo>
                  <a:lnTo>
                    <a:pt x="4731" y="21116"/>
                  </a:lnTo>
                  <a:lnTo>
                    <a:pt x="6961" y="21470"/>
                  </a:lnTo>
                  <a:lnTo>
                    <a:pt x="9461" y="21600"/>
                  </a:lnTo>
                  <a:lnTo>
                    <a:pt x="13998" y="21181"/>
                  </a:lnTo>
                  <a:lnTo>
                    <a:pt x="17847" y="19973"/>
                  </a:lnTo>
                  <a:lnTo>
                    <a:pt x="19823" y="18559"/>
                  </a:lnTo>
                  <a:lnTo>
                    <a:pt x="20583" y="18011"/>
                  </a:lnTo>
                  <a:lnTo>
                    <a:pt x="21600" y="15387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7" name="Shape"/>
            <p:cNvSpPr/>
            <p:nvPr/>
          </p:nvSpPr>
          <p:spPr>
            <a:xfrm>
              <a:off x="1898396" y="366077"/>
              <a:ext cx="184468" cy="204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89" y="14261"/>
                  </a:lnTo>
                  <a:lnTo>
                    <a:pt x="17336" y="11210"/>
                  </a:lnTo>
                  <a:lnTo>
                    <a:pt x="14349" y="3930"/>
                  </a:lnTo>
                  <a:lnTo>
                    <a:pt x="13648" y="2225"/>
                  </a:lnTo>
                  <a:lnTo>
                    <a:pt x="13648" y="11210"/>
                  </a:lnTo>
                  <a:lnTo>
                    <a:pt x="7983" y="11210"/>
                  </a:lnTo>
                  <a:lnTo>
                    <a:pt x="10847" y="3930"/>
                  </a:lnTo>
                  <a:lnTo>
                    <a:pt x="13648" y="11210"/>
                  </a:lnTo>
                  <a:lnTo>
                    <a:pt x="13648" y="2225"/>
                  </a:lnTo>
                  <a:lnTo>
                    <a:pt x="12735" y="0"/>
                  </a:lnTo>
                  <a:lnTo>
                    <a:pt x="9171" y="0"/>
                  </a:lnTo>
                  <a:lnTo>
                    <a:pt x="0" y="21600"/>
                  </a:lnTo>
                  <a:lnTo>
                    <a:pt x="3930" y="21600"/>
                  </a:lnTo>
                  <a:lnTo>
                    <a:pt x="6795" y="14261"/>
                  </a:lnTo>
                  <a:lnTo>
                    <a:pt x="14837" y="14261"/>
                  </a:lnTo>
                  <a:lnTo>
                    <a:pt x="1767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8" name="Shape"/>
            <p:cNvSpPr/>
            <p:nvPr/>
          </p:nvSpPr>
          <p:spPr>
            <a:xfrm>
              <a:off x="2089886" y="64033"/>
              <a:ext cx="162091" cy="20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054" y="0"/>
                  </a:lnTo>
                  <a:lnTo>
                    <a:pt x="4160" y="10633"/>
                  </a:lnTo>
                  <a:lnTo>
                    <a:pt x="416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160" y="21600"/>
                  </a:lnTo>
                  <a:lnTo>
                    <a:pt x="4160" y="11293"/>
                  </a:lnTo>
                  <a:lnTo>
                    <a:pt x="15880" y="21600"/>
                  </a:lnTo>
                  <a:lnTo>
                    <a:pt x="21495" y="21600"/>
                  </a:lnTo>
                  <a:lnTo>
                    <a:pt x="9491" y="11293"/>
                  </a:lnTo>
                  <a:lnTo>
                    <a:pt x="8980" y="10854"/>
                  </a:lnTo>
                  <a:lnTo>
                    <a:pt x="9237" y="1063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9" name="Shape"/>
            <p:cNvSpPr/>
            <p:nvPr/>
          </p:nvSpPr>
          <p:spPr>
            <a:xfrm>
              <a:off x="2116163" y="366077"/>
              <a:ext cx="170142" cy="204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82"/>
                  </a:moveTo>
                  <a:lnTo>
                    <a:pt x="20438" y="5855"/>
                  </a:lnTo>
                  <a:lnTo>
                    <a:pt x="17677" y="3077"/>
                  </a:lnTo>
                  <a:lnTo>
                    <a:pt x="17439" y="2837"/>
                  </a:lnTo>
                  <a:lnTo>
                    <a:pt x="17439" y="10691"/>
                  </a:lnTo>
                  <a:lnTo>
                    <a:pt x="16641" y="14387"/>
                  </a:lnTo>
                  <a:lnTo>
                    <a:pt x="14317" y="16814"/>
                  </a:lnTo>
                  <a:lnTo>
                    <a:pt x="10583" y="18143"/>
                  </a:lnTo>
                  <a:lnTo>
                    <a:pt x="5548" y="18548"/>
                  </a:lnTo>
                  <a:lnTo>
                    <a:pt x="3965" y="18548"/>
                  </a:lnTo>
                  <a:lnTo>
                    <a:pt x="3965" y="3077"/>
                  </a:lnTo>
                  <a:lnTo>
                    <a:pt x="5450" y="3077"/>
                  </a:lnTo>
                  <a:lnTo>
                    <a:pt x="10472" y="3474"/>
                  </a:lnTo>
                  <a:lnTo>
                    <a:pt x="14243" y="4771"/>
                  </a:lnTo>
                  <a:lnTo>
                    <a:pt x="16615" y="7124"/>
                  </a:lnTo>
                  <a:lnTo>
                    <a:pt x="17439" y="10691"/>
                  </a:lnTo>
                  <a:lnTo>
                    <a:pt x="17439" y="2837"/>
                  </a:lnTo>
                  <a:lnTo>
                    <a:pt x="17087" y="2483"/>
                  </a:lnTo>
                  <a:lnTo>
                    <a:pt x="11749" y="592"/>
                  </a:lnTo>
                  <a:lnTo>
                    <a:pt x="462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690" y="21600"/>
                  </a:lnTo>
                  <a:lnTo>
                    <a:pt x="11776" y="20976"/>
                  </a:lnTo>
                  <a:lnTo>
                    <a:pt x="17095" y="19043"/>
                  </a:lnTo>
                  <a:lnTo>
                    <a:pt x="17592" y="18548"/>
                  </a:lnTo>
                  <a:lnTo>
                    <a:pt x="20439" y="15710"/>
                  </a:lnTo>
                  <a:lnTo>
                    <a:pt x="21600" y="10882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0" name="Shape"/>
            <p:cNvSpPr/>
            <p:nvPr/>
          </p:nvSpPr>
          <p:spPr>
            <a:xfrm>
              <a:off x="2324023" y="366077"/>
              <a:ext cx="95480" cy="204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8"/>
                  </a:lnTo>
                  <a:lnTo>
                    <a:pt x="7062" y="18548"/>
                  </a:lnTo>
                  <a:lnTo>
                    <a:pt x="7062" y="12312"/>
                  </a:lnTo>
                  <a:lnTo>
                    <a:pt x="17365" y="12312"/>
                  </a:lnTo>
                  <a:lnTo>
                    <a:pt x="17365" y="9261"/>
                  </a:lnTo>
                  <a:lnTo>
                    <a:pt x="7062" y="9261"/>
                  </a:lnTo>
                  <a:lnTo>
                    <a:pt x="7062" y="3077"/>
                  </a:lnTo>
                  <a:lnTo>
                    <a:pt x="21600" y="30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1" name="Shape"/>
            <p:cNvSpPr/>
            <p:nvPr/>
          </p:nvSpPr>
          <p:spPr>
            <a:xfrm>
              <a:off x="2277986" y="64033"/>
              <a:ext cx="194336" cy="208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132" y="0"/>
                  </a:lnTo>
                  <a:lnTo>
                    <a:pt x="18132" y="10165"/>
                  </a:lnTo>
                  <a:lnTo>
                    <a:pt x="17598" y="13722"/>
                  </a:lnTo>
                  <a:lnTo>
                    <a:pt x="16099" y="16394"/>
                  </a:lnTo>
                  <a:lnTo>
                    <a:pt x="13788" y="18076"/>
                  </a:lnTo>
                  <a:lnTo>
                    <a:pt x="10816" y="18660"/>
                  </a:lnTo>
                  <a:lnTo>
                    <a:pt x="7459" y="17943"/>
                  </a:lnTo>
                  <a:lnTo>
                    <a:pt x="5181" y="16038"/>
                  </a:lnTo>
                  <a:lnTo>
                    <a:pt x="3882" y="13313"/>
                  </a:lnTo>
                  <a:lnTo>
                    <a:pt x="3474" y="10165"/>
                  </a:lnTo>
                  <a:lnTo>
                    <a:pt x="3471" y="0"/>
                  </a:lnTo>
                  <a:lnTo>
                    <a:pt x="0" y="0"/>
                  </a:lnTo>
                  <a:lnTo>
                    <a:pt x="0" y="10165"/>
                  </a:lnTo>
                  <a:lnTo>
                    <a:pt x="632" y="14762"/>
                  </a:lnTo>
                  <a:lnTo>
                    <a:pt x="2587" y="18380"/>
                  </a:lnTo>
                  <a:lnTo>
                    <a:pt x="5954" y="20750"/>
                  </a:lnTo>
                  <a:lnTo>
                    <a:pt x="10816" y="21600"/>
                  </a:lnTo>
                  <a:lnTo>
                    <a:pt x="15172" y="20776"/>
                  </a:lnTo>
                  <a:lnTo>
                    <a:pt x="18272" y="18660"/>
                  </a:lnTo>
                  <a:lnTo>
                    <a:pt x="18583" y="18448"/>
                  </a:lnTo>
                  <a:lnTo>
                    <a:pt x="20807" y="14830"/>
                  </a:lnTo>
                  <a:lnTo>
                    <a:pt x="21596" y="101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2" name="Shape"/>
            <p:cNvSpPr/>
            <p:nvPr/>
          </p:nvSpPr>
          <p:spPr>
            <a:xfrm>
              <a:off x="2475712" y="311962"/>
              <a:ext cx="81929" cy="39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676" y="0"/>
                  </a:lnTo>
                  <a:lnTo>
                    <a:pt x="10765" y="12282"/>
                  </a:lnTo>
                  <a:lnTo>
                    <a:pt x="6784" y="0"/>
                  </a:lnTo>
                  <a:lnTo>
                    <a:pt x="0" y="0"/>
                  </a:lnTo>
                  <a:lnTo>
                    <a:pt x="7062" y="21600"/>
                  </a:lnTo>
                  <a:lnTo>
                    <a:pt x="14264" y="21600"/>
                  </a:lnTo>
                  <a:lnTo>
                    <a:pt x="17428" y="1228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3" name="Shape"/>
            <p:cNvSpPr/>
            <p:nvPr/>
          </p:nvSpPr>
          <p:spPr>
            <a:xfrm>
              <a:off x="2451506" y="366077"/>
              <a:ext cx="133466" cy="204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1" y="0"/>
                  </a:lnTo>
                  <a:lnTo>
                    <a:pt x="41" y="3077"/>
                  </a:lnTo>
                  <a:lnTo>
                    <a:pt x="15115" y="3077"/>
                  </a:lnTo>
                  <a:lnTo>
                    <a:pt x="0" y="19153"/>
                  </a:lnTo>
                  <a:lnTo>
                    <a:pt x="0" y="21600"/>
                  </a:lnTo>
                  <a:lnTo>
                    <a:pt x="21473" y="21600"/>
                  </a:lnTo>
                  <a:lnTo>
                    <a:pt x="21473" y="18548"/>
                  </a:lnTo>
                  <a:lnTo>
                    <a:pt x="6273" y="18548"/>
                  </a:lnTo>
                  <a:lnTo>
                    <a:pt x="21600" y="2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4" name="Shape"/>
            <p:cNvSpPr/>
            <p:nvPr/>
          </p:nvSpPr>
          <p:spPr>
            <a:xfrm>
              <a:off x="2625294" y="366077"/>
              <a:ext cx="95479" cy="204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8"/>
                  </a:lnTo>
                  <a:lnTo>
                    <a:pt x="7062" y="18548"/>
                  </a:lnTo>
                  <a:lnTo>
                    <a:pt x="7062" y="12312"/>
                  </a:lnTo>
                  <a:lnTo>
                    <a:pt x="17362" y="12312"/>
                  </a:lnTo>
                  <a:lnTo>
                    <a:pt x="17362" y="9261"/>
                  </a:lnTo>
                  <a:lnTo>
                    <a:pt x="7062" y="9261"/>
                  </a:lnTo>
                  <a:lnTo>
                    <a:pt x="7062" y="3077"/>
                  </a:lnTo>
                  <a:lnTo>
                    <a:pt x="21600" y="30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5" name="Shape"/>
            <p:cNvSpPr/>
            <p:nvPr/>
          </p:nvSpPr>
          <p:spPr>
            <a:xfrm>
              <a:off x="2519159" y="64033"/>
              <a:ext cx="229212" cy="20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658" y="0"/>
                  </a:lnTo>
                  <a:lnTo>
                    <a:pt x="10788" y="17286"/>
                  </a:lnTo>
                  <a:lnTo>
                    <a:pt x="6462" y="7446"/>
                  </a:lnTo>
                  <a:lnTo>
                    <a:pt x="3187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942" y="21600"/>
                  </a:lnTo>
                  <a:lnTo>
                    <a:pt x="2942" y="7446"/>
                  </a:lnTo>
                  <a:lnTo>
                    <a:pt x="9390" y="21600"/>
                  </a:lnTo>
                  <a:lnTo>
                    <a:pt x="12014" y="21600"/>
                  </a:lnTo>
                  <a:lnTo>
                    <a:pt x="14004" y="17286"/>
                  </a:lnTo>
                  <a:lnTo>
                    <a:pt x="18658" y="7198"/>
                  </a:lnTo>
                  <a:lnTo>
                    <a:pt x="1865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6" name="Shape"/>
            <p:cNvSpPr/>
            <p:nvPr/>
          </p:nvSpPr>
          <p:spPr>
            <a:xfrm>
              <a:off x="2795182" y="64033"/>
              <a:ext cx="194349" cy="208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131" y="0"/>
                  </a:lnTo>
                  <a:lnTo>
                    <a:pt x="18131" y="10165"/>
                  </a:lnTo>
                  <a:lnTo>
                    <a:pt x="17597" y="13722"/>
                  </a:lnTo>
                  <a:lnTo>
                    <a:pt x="16099" y="16394"/>
                  </a:lnTo>
                  <a:lnTo>
                    <a:pt x="13787" y="18076"/>
                  </a:lnTo>
                  <a:lnTo>
                    <a:pt x="10815" y="18660"/>
                  </a:lnTo>
                  <a:lnTo>
                    <a:pt x="7460" y="17943"/>
                  </a:lnTo>
                  <a:lnTo>
                    <a:pt x="5180" y="16038"/>
                  </a:lnTo>
                  <a:lnTo>
                    <a:pt x="3883" y="13313"/>
                  </a:lnTo>
                  <a:lnTo>
                    <a:pt x="3474" y="10165"/>
                  </a:lnTo>
                  <a:lnTo>
                    <a:pt x="3471" y="0"/>
                  </a:lnTo>
                  <a:lnTo>
                    <a:pt x="0" y="0"/>
                  </a:lnTo>
                  <a:lnTo>
                    <a:pt x="0" y="10165"/>
                  </a:lnTo>
                  <a:lnTo>
                    <a:pt x="634" y="14762"/>
                  </a:lnTo>
                  <a:lnTo>
                    <a:pt x="2589" y="18380"/>
                  </a:lnTo>
                  <a:lnTo>
                    <a:pt x="5954" y="20750"/>
                  </a:lnTo>
                  <a:lnTo>
                    <a:pt x="10815" y="21600"/>
                  </a:lnTo>
                  <a:lnTo>
                    <a:pt x="15172" y="20776"/>
                  </a:lnTo>
                  <a:lnTo>
                    <a:pt x="18272" y="18660"/>
                  </a:lnTo>
                  <a:lnTo>
                    <a:pt x="18582" y="18448"/>
                  </a:lnTo>
                  <a:lnTo>
                    <a:pt x="20805" y="14830"/>
                  </a:lnTo>
                  <a:lnTo>
                    <a:pt x="21596" y="101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7" name="Shape"/>
            <p:cNvSpPr/>
            <p:nvPr/>
          </p:nvSpPr>
          <p:spPr>
            <a:xfrm>
              <a:off x="3014244" y="236753"/>
              <a:ext cx="49696" cy="6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032" y="0"/>
                  </a:lnTo>
                  <a:lnTo>
                    <a:pt x="7601" y="6061"/>
                  </a:lnTo>
                  <a:lnTo>
                    <a:pt x="6221" y="11573"/>
                  </a:lnTo>
                  <a:lnTo>
                    <a:pt x="3737" y="16699"/>
                  </a:lnTo>
                  <a:lnTo>
                    <a:pt x="0" y="21600"/>
                  </a:lnTo>
                  <a:lnTo>
                    <a:pt x="13574" y="21600"/>
                  </a:lnTo>
                  <a:lnTo>
                    <a:pt x="17543" y="17424"/>
                  </a:lnTo>
                  <a:lnTo>
                    <a:pt x="20087" y="12167"/>
                  </a:lnTo>
                  <a:lnTo>
                    <a:pt x="21379" y="62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49" name="object 13"/>
          <p:cNvSpPr txBox="1">
            <a:spLocks noGrp="1"/>
          </p:cNvSpPr>
          <p:nvPr>
            <p:ph type="title"/>
          </p:nvPr>
        </p:nvSpPr>
        <p:spPr>
          <a:xfrm>
            <a:off x="1149567" y="1506283"/>
            <a:ext cx="10502502" cy="489451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R="3911" indent="9778" defTabSz="704087">
              <a:lnSpc>
                <a:spcPts val="8200"/>
              </a:lnSpc>
              <a:spcBef>
                <a:spcPts val="1000"/>
              </a:spcBef>
              <a:defRPr sz="7622"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lang="sk-SK" dirty="0"/>
              <a:t>Revízia</a:t>
            </a:r>
            <a:r>
              <a:rPr dirty="0"/>
              <a:t> </a:t>
            </a:r>
            <a:r>
              <a:rPr lang="sk-SK" dirty="0"/>
              <a:t>výdavkov</a:t>
            </a:r>
            <a:r>
              <a:rPr dirty="0"/>
              <a:t> </a:t>
            </a:r>
          </a:p>
          <a:p>
            <a:pPr marR="3911" indent="9778" defTabSz="704087">
              <a:lnSpc>
                <a:spcPts val="8200"/>
              </a:lnSpc>
              <a:spcBef>
                <a:spcPts val="1000"/>
              </a:spcBef>
              <a:defRPr sz="7622"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lang="sk-SK" dirty="0"/>
              <a:t>na</a:t>
            </a:r>
            <a:r>
              <a:rPr dirty="0"/>
              <a:t> </a:t>
            </a:r>
            <a:r>
              <a:rPr lang="sk-SK" dirty="0"/>
              <a:t>základné a stredné školy</a:t>
            </a:r>
            <a:br>
              <a:rPr lang="sk-SK" dirty="0"/>
            </a:br>
            <a:br>
              <a:rPr lang="sk-SK" dirty="0"/>
            </a:br>
            <a:r>
              <a:rPr lang="sk-SK" sz="5300" dirty="0"/>
              <a:t>Záverečná správa a opatrenia</a:t>
            </a:r>
            <a:br>
              <a:rPr lang="sk-SK" dirty="0"/>
            </a:br>
            <a:br>
              <a:rPr lang="sk-SK" dirty="0"/>
            </a:br>
            <a:endParaRPr dirty="0"/>
          </a:p>
        </p:txBody>
      </p:sp>
      <p:grpSp>
        <p:nvGrpSpPr>
          <p:cNvPr id="253" name="object 14"/>
          <p:cNvGrpSpPr/>
          <p:nvPr/>
        </p:nvGrpSpPr>
        <p:grpSpPr>
          <a:xfrm>
            <a:off x="1162267" y="1193681"/>
            <a:ext cx="10052051" cy="188477"/>
            <a:chOff x="0" y="0"/>
            <a:chExt cx="10052050" cy="188476"/>
          </a:xfrm>
        </p:grpSpPr>
        <p:sp>
          <p:nvSpPr>
            <p:cNvPr id="250" name="object 15"/>
            <p:cNvSpPr/>
            <p:nvPr/>
          </p:nvSpPr>
          <p:spPr>
            <a:xfrm>
              <a:off x="-1" y="-1"/>
              <a:ext cx="3350684" cy="188478"/>
            </a:xfrm>
            <a:prstGeom prst="rect">
              <a:avLst/>
            </a:prstGeom>
            <a:solidFill>
              <a:srgbClr val="D1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1" name="object 16"/>
            <p:cNvSpPr/>
            <p:nvPr/>
          </p:nvSpPr>
          <p:spPr>
            <a:xfrm>
              <a:off x="3350683" y="-1"/>
              <a:ext cx="3350684" cy="188478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2" name="object 17"/>
            <p:cNvSpPr/>
            <p:nvPr/>
          </p:nvSpPr>
          <p:spPr>
            <a:xfrm>
              <a:off x="6701366" y="-1"/>
              <a:ext cx="3350684" cy="188478"/>
            </a:xfrm>
            <a:prstGeom prst="rect">
              <a:avLst/>
            </a:pr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54" name="object 18"/>
          <p:cNvSpPr/>
          <p:nvPr/>
        </p:nvSpPr>
        <p:spPr>
          <a:xfrm>
            <a:off x="-1" y="11120080"/>
            <a:ext cx="20104101" cy="188476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0" name="242050640_218585650312553_4973193457332857409_n.png" descr="242050640_218585650312553_4973193457332857409_n.png">
            <a:extLst>
              <a:ext uri="{FF2B5EF4-FFF2-40B4-BE49-F238E27FC236}">
                <a16:creationId xmlns:a16="http://schemas.microsoft.com/office/drawing/2014/main" id="{B764AEAC-8D02-473A-A749-6626D6608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567" y="9077197"/>
            <a:ext cx="1552943" cy="1552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253297764_373309620986335_5138818830201016367_n.png" descr="253297764_373309620986335_5138818830201016367_n.png">
            <a:extLst>
              <a:ext uri="{FF2B5EF4-FFF2-40B4-BE49-F238E27FC236}">
                <a16:creationId xmlns:a16="http://schemas.microsoft.com/office/drawing/2014/main" id="{AB7603BF-9043-4113-A2A2-57CDA6A70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8592" y="8975456"/>
            <a:ext cx="1773318" cy="1702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C1C13C17-21A6-1D97-EDE1-E03B8EA7EA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7032" y="9091285"/>
            <a:ext cx="5005651" cy="119313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C6B34-737D-F8AD-0498-A5A558026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object 2">
            <a:extLst>
              <a:ext uri="{FF2B5EF4-FFF2-40B4-BE49-F238E27FC236}">
                <a16:creationId xmlns:a16="http://schemas.microsoft.com/office/drawing/2014/main" id="{4C002089-6FA2-91A2-8A0D-AF8191694C3E}"/>
              </a:ext>
            </a:extLst>
          </p:cNvPr>
          <p:cNvSpPr txBox="1"/>
          <p:nvPr/>
        </p:nvSpPr>
        <p:spPr>
          <a:xfrm>
            <a:off x="1149567" y="875729"/>
            <a:ext cx="1469368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>
                <a:solidFill>
                  <a:srgbClr val="0055A1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err="1"/>
              <a:t>Revízia</a:t>
            </a:r>
            <a:r>
              <a:t> </a:t>
            </a:r>
            <a:r>
              <a:rPr err="1"/>
              <a:t>výdavkov</a:t>
            </a:r>
            <a:r>
              <a:rPr spc="-20"/>
              <a:t> </a:t>
            </a:r>
            <a:r>
              <a:rPr spc="-15">
                <a:solidFill>
                  <a:srgbClr val="DA3831"/>
                </a:solidFill>
              </a:rPr>
              <a:t>|</a:t>
            </a:r>
            <a:r>
              <a:rPr spc="-20">
                <a:solidFill>
                  <a:srgbClr val="ED1D24"/>
                </a:solidFill>
              </a:rPr>
              <a:t> </a:t>
            </a:r>
            <a:r>
              <a:rPr lang="sk-SK"/>
              <a:t>Úvod</a:t>
            </a:r>
            <a:endParaRPr/>
          </a:p>
        </p:txBody>
      </p:sp>
      <p:sp>
        <p:nvSpPr>
          <p:cNvPr id="314" name="object 4">
            <a:extLst>
              <a:ext uri="{FF2B5EF4-FFF2-40B4-BE49-F238E27FC236}">
                <a16:creationId xmlns:a16="http://schemas.microsoft.com/office/drawing/2014/main" id="{7E903AA6-7D3F-C01C-A208-B3733299E9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9567" y="1594795"/>
            <a:ext cx="14693683" cy="1030606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rPr lang="sk-SK"/>
              <a:t>Revízia výdavkov</a:t>
            </a:r>
            <a:endParaRPr/>
          </a:p>
        </p:txBody>
      </p:sp>
      <p:sp>
        <p:nvSpPr>
          <p:cNvPr id="315" name="object 5">
            <a:extLst>
              <a:ext uri="{FF2B5EF4-FFF2-40B4-BE49-F238E27FC236}">
                <a16:creationId xmlns:a16="http://schemas.microsoft.com/office/drawing/2014/main" id="{998B88A8-86B3-E8E2-61D4-3A395D1E5882}"/>
              </a:ext>
            </a:extLst>
          </p:cNvPr>
          <p:cNvSpPr/>
          <p:nvPr/>
        </p:nvSpPr>
        <p:spPr>
          <a:xfrm>
            <a:off x="-1" y="11120080"/>
            <a:ext cx="20104101" cy="188476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6" name="object 6">
            <a:extLst>
              <a:ext uri="{FF2B5EF4-FFF2-40B4-BE49-F238E27FC236}">
                <a16:creationId xmlns:a16="http://schemas.microsoft.com/office/drawing/2014/main" id="{1ADAC4CD-48C7-8AEA-BC90-589492177928}"/>
              </a:ext>
            </a:extLst>
          </p:cNvPr>
          <p:cNvSpPr/>
          <p:nvPr/>
        </p:nvSpPr>
        <p:spPr>
          <a:xfrm>
            <a:off x="-1" y="-1"/>
            <a:ext cx="188477" cy="2471130"/>
          </a:xfrm>
          <a:prstGeom prst="rect">
            <a:avLst/>
          </a:prstGeom>
          <a:solidFill>
            <a:srgbClr val="ED1D2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7" name="Výsledky na základných a stredných školách sú nedostatočné, a za málo peňazí">
            <a:extLst>
              <a:ext uri="{FF2B5EF4-FFF2-40B4-BE49-F238E27FC236}">
                <a16:creationId xmlns:a16="http://schemas.microsoft.com/office/drawing/2014/main" id="{243D47A6-E8AE-4318-738C-A98E100D9013}"/>
              </a:ext>
            </a:extLst>
          </p:cNvPr>
          <p:cNvSpPr txBox="1"/>
          <p:nvPr/>
        </p:nvSpPr>
        <p:spPr>
          <a:xfrm>
            <a:off x="1286754" y="2982098"/>
            <a:ext cx="16572659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>
              <a:defRPr sz="3000">
                <a:solidFill>
                  <a:srgbClr val="2B64AD"/>
                </a:solidFill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>
                <a:latin typeface="+mj-lt"/>
              </a:rPr>
              <a:t>Cieľom je zlepšenie systému regionálneho školstva tak, aby sa výdavky využívali efektívnejšie</a:t>
            </a:r>
            <a:r>
              <a:rPr lang="sk-SK"/>
              <a:t>.</a:t>
            </a:r>
            <a:r>
              <a:t> </a:t>
            </a:r>
          </a:p>
        </p:txBody>
      </p:sp>
      <p:sp>
        <p:nvSpPr>
          <p:cNvPr id="2" name="Výsledky na základných a stredných školách sú nedostatočné, a za málo peňazí">
            <a:extLst>
              <a:ext uri="{FF2B5EF4-FFF2-40B4-BE49-F238E27FC236}">
                <a16:creationId xmlns:a16="http://schemas.microsoft.com/office/drawing/2014/main" id="{A7F9BC4B-7661-41C0-F2EC-BFE24B96B4E3}"/>
              </a:ext>
            </a:extLst>
          </p:cNvPr>
          <p:cNvSpPr txBox="1"/>
          <p:nvPr/>
        </p:nvSpPr>
        <p:spPr>
          <a:xfrm>
            <a:off x="6411999" y="3758907"/>
            <a:ext cx="6434846" cy="1391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>
              <a:defRPr sz="3000">
                <a:solidFill>
                  <a:srgbClr val="2B64AD"/>
                </a:solidFill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sk-SK" b="1" dirty="0">
                <a:latin typeface="+mj-lt"/>
              </a:rPr>
              <a:t>Priebežná správa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>
                <a:latin typeface="+mj-lt"/>
              </a:rPr>
              <a:t>Pomenované výzvy</a:t>
            </a:r>
          </a:p>
        </p:txBody>
      </p:sp>
      <p:sp>
        <p:nvSpPr>
          <p:cNvPr id="4" name="Výsledky na základných a stredných školách sú nedostatočné, a za málo peňazí">
            <a:extLst>
              <a:ext uri="{FF2B5EF4-FFF2-40B4-BE49-F238E27FC236}">
                <a16:creationId xmlns:a16="http://schemas.microsoft.com/office/drawing/2014/main" id="{39A7300C-8F4D-4CE3-626B-FA6368E8FDA9}"/>
              </a:ext>
            </a:extLst>
          </p:cNvPr>
          <p:cNvSpPr txBox="1"/>
          <p:nvPr/>
        </p:nvSpPr>
        <p:spPr>
          <a:xfrm>
            <a:off x="3683746" y="6464873"/>
            <a:ext cx="11880116" cy="2776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>
              <a:defRPr sz="3000">
                <a:solidFill>
                  <a:srgbClr val="2B64AD"/>
                </a:solidFill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Záverečná správa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>
                <a:latin typeface="+mj-lt"/>
              </a:rPr>
              <a:t>Návrh </a:t>
            </a:r>
            <a:r>
              <a:rPr lang="sk-SK" b="1" dirty="0">
                <a:latin typeface="+mj-lt"/>
              </a:rPr>
              <a:t>opatrení</a:t>
            </a:r>
            <a:r>
              <a:rPr lang="sk-SK" dirty="0">
                <a:latin typeface="+mj-lt"/>
              </a:rPr>
              <a:t> – 8 úsporných a 15 riadiacich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>
                <a:latin typeface="+mj-lt"/>
              </a:rPr>
              <a:t>Opatrenia ako </a:t>
            </a:r>
            <a:r>
              <a:rPr lang="sk-SK" b="1" dirty="0">
                <a:latin typeface="+mj-lt"/>
              </a:rPr>
              <a:t>zoznam možností </a:t>
            </a:r>
            <a:r>
              <a:rPr lang="sk-SK" dirty="0">
                <a:latin typeface="+mj-lt"/>
              </a:rPr>
              <a:t>– časť z nich je už zapracovaná do návrhu novej legislatívy</a:t>
            </a:r>
          </a:p>
        </p:txBody>
      </p:sp>
      <p:sp>
        <p:nvSpPr>
          <p:cNvPr id="5" name="Šípka: doprava 4">
            <a:extLst>
              <a:ext uri="{FF2B5EF4-FFF2-40B4-BE49-F238E27FC236}">
                <a16:creationId xmlns:a16="http://schemas.microsoft.com/office/drawing/2014/main" id="{9AFE8DEB-CA83-BDBB-4B38-5405E5248EDA}"/>
              </a:ext>
            </a:extLst>
          </p:cNvPr>
          <p:cNvSpPr/>
          <p:nvPr/>
        </p:nvSpPr>
        <p:spPr>
          <a:xfrm rot="5400000">
            <a:off x="9279190" y="5655380"/>
            <a:ext cx="689228" cy="304748"/>
          </a:xfrm>
          <a:prstGeom prst="rightArrow">
            <a:avLst/>
          </a:prstGeom>
          <a:solidFill>
            <a:srgbClr val="2B64AD"/>
          </a:solidFill>
          <a:ln w="25400" cap="flat">
            <a:solidFill>
              <a:srgbClr val="2B64A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9477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D32341-8522-36F2-3CDA-74D8C5F9B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object 2">
            <a:extLst>
              <a:ext uri="{FF2B5EF4-FFF2-40B4-BE49-F238E27FC236}">
                <a16:creationId xmlns:a16="http://schemas.microsoft.com/office/drawing/2014/main" id="{3DCD4243-8805-CFA4-A68F-A1A99824AC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9050" y="4368800"/>
            <a:ext cx="17408690" cy="2976017"/>
          </a:xfrm>
          <a:prstGeom prst="rect">
            <a:avLst/>
          </a:prstGeom>
        </p:spPr>
        <p:txBody>
          <a:bodyPr>
            <a:normAutofit/>
          </a:bodyPr>
          <a:lstStyle>
            <a:lvl1pPr indent="12700" algn="ctr">
              <a:defRPr sz="9600" spc="-72"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rPr lang="sk-SK" sz="7200"/>
              <a:t>Kľúčové návrhy</a:t>
            </a:r>
            <a:endParaRPr sz="4900"/>
          </a:p>
        </p:txBody>
      </p:sp>
      <p:sp>
        <p:nvSpPr>
          <p:cNvPr id="359" name="object 3">
            <a:extLst>
              <a:ext uri="{FF2B5EF4-FFF2-40B4-BE49-F238E27FC236}">
                <a16:creationId xmlns:a16="http://schemas.microsoft.com/office/drawing/2014/main" id="{BCAE2A8A-4312-D345-0B30-37F235D8F8D8}"/>
              </a:ext>
            </a:extLst>
          </p:cNvPr>
          <p:cNvSpPr/>
          <p:nvPr/>
        </p:nvSpPr>
        <p:spPr>
          <a:xfrm>
            <a:off x="-1" y="11120080"/>
            <a:ext cx="20104101" cy="188476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86" name="object 4">
            <a:extLst>
              <a:ext uri="{FF2B5EF4-FFF2-40B4-BE49-F238E27FC236}">
                <a16:creationId xmlns:a16="http://schemas.microsoft.com/office/drawing/2014/main" id="{354ACDF9-C1F8-FFAB-C408-9D4AAD65C219}"/>
              </a:ext>
            </a:extLst>
          </p:cNvPr>
          <p:cNvGrpSpPr/>
          <p:nvPr/>
        </p:nvGrpSpPr>
        <p:grpSpPr>
          <a:xfrm>
            <a:off x="17522989" y="649195"/>
            <a:ext cx="1174384" cy="118541"/>
            <a:chOff x="0" y="0"/>
            <a:chExt cx="1174383" cy="118539"/>
          </a:xfrm>
        </p:grpSpPr>
        <p:sp>
          <p:nvSpPr>
            <p:cNvPr id="360" name="Shape">
              <a:extLst>
                <a:ext uri="{FF2B5EF4-FFF2-40B4-BE49-F238E27FC236}">
                  <a16:creationId xmlns:a16="http://schemas.microsoft.com/office/drawing/2014/main" id="{F2169145-E19A-36D0-8E70-750F8BD7CE0A}"/>
                </a:ext>
              </a:extLst>
            </p:cNvPr>
            <p:cNvSpPr/>
            <p:nvPr/>
          </p:nvSpPr>
          <p:spPr>
            <a:xfrm>
              <a:off x="0" y="1464"/>
              <a:ext cx="38527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5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833" y="21600"/>
                  </a:lnTo>
                  <a:lnTo>
                    <a:pt x="9833" y="7447"/>
                  </a:lnTo>
                  <a:lnTo>
                    <a:pt x="21600" y="7447"/>
                  </a:lnTo>
                  <a:lnTo>
                    <a:pt x="1065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1" name="Shape">
              <a:extLst>
                <a:ext uri="{FF2B5EF4-FFF2-40B4-BE49-F238E27FC236}">
                  <a16:creationId xmlns:a16="http://schemas.microsoft.com/office/drawing/2014/main" id="{4F851158-90D8-BAE5-55A8-9AD8421300B3}"/>
                </a:ext>
              </a:extLst>
            </p:cNvPr>
            <p:cNvSpPr/>
            <p:nvPr/>
          </p:nvSpPr>
          <p:spPr>
            <a:xfrm>
              <a:off x="17538" y="41076"/>
              <a:ext cx="65954" cy="7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4" y="0"/>
                  </a:moveTo>
                  <a:lnTo>
                    <a:pt x="0" y="0"/>
                  </a:lnTo>
                  <a:lnTo>
                    <a:pt x="12589" y="21600"/>
                  </a:lnTo>
                  <a:lnTo>
                    <a:pt x="17712" y="21600"/>
                  </a:lnTo>
                  <a:lnTo>
                    <a:pt x="21600" y="15014"/>
                  </a:lnTo>
                  <a:lnTo>
                    <a:pt x="15319" y="15014"/>
                  </a:lnTo>
                  <a:lnTo>
                    <a:pt x="6874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2" name="Rectangle">
              <a:extLst>
                <a:ext uri="{FF2B5EF4-FFF2-40B4-BE49-F238E27FC236}">
                  <a16:creationId xmlns:a16="http://schemas.microsoft.com/office/drawing/2014/main" id="{5F2E33C1-DC04-F480-99FC-B29E017E39BD}"/>
                </a:ext>
              </a:extLst>
            </p:cNvPr>
            <p:cNvSpPr/>
            <p:nvPr/>
          </p:nvSpPr>
          <p:spPr>
            <a:xfrm>
              <a:off x="111232" y="39768"/>
              <a:ext cx="17539" cy="76585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3" name="Shape">
              <a:extLst>
                <a:ext uri="{FF2B5EF4-FFF2-40B4-BE49-F238E27FC236}">
                  <a16:creationId xmlns:a16="http://schemas.microsoft.com/office/drawing/2014/main" id="{9427070C-F89D-84E1-53C2-51F47D7BF251}"/>
                </a:ext>
              </a:extLst>
            </p:cNvPr>
            <p:cNvSpPr/>
            <p:nvPr/>
          </p:nvSpPr>
          <p:spPr>
            <a:xfrm>
              <a:off x="64312" y="1464"/>
              <a:ext cx="64459" cy="9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723" y="0"/>
                  </a:lnTo>
                  <a:lnTo>
                    <a:pt x="0" y="21600"/>
                  </a:lnTo>
                  <a:lnTo>
                    <a:pt x="6427" y="21600"/>
                  </a:lnTo>
                  <a:lnTo>
                    <a:pt x="15723" y="8999"/>
                  </a:lnTo>
                  <a:lnTo>
                    <a:pt x="21600" y="89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4" name="Rectangle">
              <a:extLst>
                <a:ext uri="{FF2B5EF4-FFF2-40B4-BE49-F238E27FC236}">
                  <a16:creationId xmlns:a16="http://schemas.microsoft.com/office/drawing/2014/main" id="{768D64C5-217D-8608-4A5C-D00330E50BAD}"/>
                </a:ext>
              </a:extLst>
            </p:cNvPr>
            <p:cNvSpPr/>
            <p:nvPr/>
          </p:nvSpPr>
          <p:spPr>
            <a:xfrm>
              <a:off x="159471" y="1464"/>
              <a:ext cx="17540" cy="114889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5" name="Shape">
              <a:extLst>
                <a:ext uri="{FF2B5EF4-FFF2-40B4-BE49-F238E27FC236}">
                  <a16:creationId xmlns:a16="http://schemas.microsoft.com/office/drawing/2014/main" id="{1ADBD638-21DE-2F7A-B18A-6300D0A11B5F}"/>
                </a:ext>
              </a:extLst>
            </p:cNvPr>
            <p:cNvSpPr/>
            <p:nvPr/>
          </p:nvSpPr>
          <p:spPr>
            <a:xfrm>
              <a:off x="207699" y="1464"/>
              <a:ext cx="42443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9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926" y="21600"/>
                  </a:lnTo>
                  <a:lnTo>
                    <a:pt x="8926" y="5522"/>
                  </a:lnTo>
                  <a:lnTo>
                    <a:pt x="21600" y="5522"/>
                  </a:lnTo>
                  <a:lnTo>
                    <a:pt x="729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6" name="Shape">
              <a:extLst>
                <a:ext uri="{FF2B5EF4-FFF2-40B4-BE49-F238E27FC236}">
                  <a16:creationId xmlns:a16="http://schemas.microsoft.com/office/drawing/2014/main" id="{A876A65C-FF91-AC51-7674-73868EE0B0AD}"/>
                </a:ext>
              </a:extLst>
            </p:cNvPr>
            <p:cNvSpPr/>
            <p:nvPr/>
          </p:nvSpPr>
          <p:spPr>
            <a:xfrm>
              <a:off x="225239" y="30835"/>
              <a:ext cx="96312" cy="85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85" y="0"/>
                  </a:moveTo>
                  <a:lnTo>
                    <a:pt x="0" y="0"/>
                  </a:lnTo>
                  <a:lnTo>
                    <a:pt x="18423" y="21600"/>
                  </a:lnTo>
                  <a:lnTo>
                    <a:pt x="21600" y="21600"/>
                  </a:lnTo>
                  <a:lnTo>
                    <a:pt x="21600" y="14216"/>
                  </a:lnTo>
                  <a:lnTo>
                    <a:pt x="17669" y="14216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7" name="Rectangle">
              <a:extLst>
                <a:ext uri="{FF2B5EF4-FFF2-40B4-BE49-F238E27FC236}">
                  <a16:creationId xmlns:a16="http://schemas.microsoft.com/office/drawing/2014/main" id="{E5227520-9D9E-A3C4-2E83-765338F28705}"/>
                </a:ext>
              </a:extLst>
            </p:cNvPr>
            <p:cNvSpPr/>
            <p:nvPr/>
          </p:nvSpPr>
          <p:spPr>
            <a:xfrm>
              <a:off x="304021" y="1464"/>
              <a:ext cx="17529" cy="85654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8" name="Rectangle">
              <a:extLst>
                <a:ext uri="{FF2B5EF4-FFF2-40B4-BE49-F238E27FC236}">
                  <a16:creationId xmlns:a16="http://schemas.microsoft.com/office/drawing/2014/main" id="{A7096B5A-ADAF-50F4-2AAE-84C757B745E5}"/>
                </a:ext>
              </a:extLst>
            </p:cNvPr>
            <p:cNvSpPr/>
            <p:nvPr/>
          </p:nvSpPr>
          <p:spPr>
            <a:xfrm>
              <a:off x="352240" y="1464"/>
              <a:ext cx="17540" cy="114889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9" name="Shape">
              <a:extLst>
                <a:ext uri="{FF2B5EF4-FFF2-40B4-BE49-F238E27FC236}">
                  <a16:creationId xmlns:a16="http://schemas.microsoft.com/office/drawing/2014/main" id="{5DD27732-BE54-584A-EAC3-A41C3F9537D6}"/>
                </a:ext>
              </a:extLst>
            </p:cNvPr>
            <p:cNvSpPr/>
            <p:nvPr/>
          </p:nvSpPr>
          <p:spPr>
            <a:xfrm>
              <a:off x="398584" y="89462"/>
              <a:ext cx="56686" cy="2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7"/>
                  </a:lnTo>
                  <a:lnTo>
                    <a:pt x="1784" y="17503"/>
                  </a:lnTo>
                  <a:lnTo>
                    <a:pt x="4008" y="19622"/>
                  </a:lnTo>
                  <a:lnTo>
                    <a:pt x="6609" y="21066"/>
                  </a:lnTo>
                  <a:lnTo>
                    <a:pt x="9524" y="21600"/>
                  </a:lnTo>
                  <a:lnTo>
                    <a:pt x="14811" y="19884"/>
                  </a:lnTo>
                  <a:lnTo>
                    <a:pt x="19292" y="14947"/>
                  </a:lnTo>
                  <a:lnTo>
                    <a:pt x="21600" y="9154"/>
                  </a:lnTo>
                  <a:lnTo>
                    <a:pt x="9744" y="9154"/>
                  </a:lnTo>
                  <a:lnTo>
                    <a:pt x="7015" y="8337"/>
                  </a:lnTo>
                  <a:lnTo>
                    <a:pt x="4287" y="6212"/>
                  </a:lnTo>
                  <a:lnTo>
                    <a:pt x="1851" y="3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0" name="Shape">
              <a:extLst>
                <a:ext uri="{FF2B5EF4-FFF2-40B4-BE49-F238E27FC236}">
                  <a16:creationId xmlns:a16="http://schemas.microsoft.com/office/drawing/2014/main" id="{ACE3A398-C0EB-3800-61EA-3F40EFEA4361}"/>
                </a:ext>
              </a:extLst>
            </p:cNvPr>
            <p:cNvSpPr/>
            <p:nvPr/>
          </p:nvSpPr>
          <p:spPr>
            <a:xfrm>
              <a:off x="394626" y="0"/>
              <a:ext cx="66073" cy="10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28" y="0"/>
                  </a:moveTo>
                  <a:lnTo>
                    <a:pt x="10992" y="0"/>
                  </a:lnTo>
                  <a:lnTo>
                    <a:pt x="6977" y="480"/>
                  </a:lnTo>
                  <a:lnTo>
                    <a:pt x="3454" y="1862"/>
                  </a:lnTo>
                  <a:lnTo>
                    <a:pt x="952" y="4059"/>
                  </a:lnTo>
                  <a:lnTo>
                    <a:pt x="0" y="6984"/>
                  </a:lnTo>
                  <a:lnTo>
                    <a:pt x="2449" y="11264"/>
                  </a:lnTo>
                  <a:lnTo>
                    <a:pt x="7861" y="13742"/>
                  </a:lnTo>
                  <a:lnTo>
                    <a:pt x="13225" y="15599"/>
                  </a:lnTo>
                  <a:lnTo>
                    <a:pt x="15674" y="18063"/>
                  </a:lnTo>
                  <a:lnTo>
                    <a:pt x="15674" y="20297"/>
                  </a:lnTo>
                  <a:lnTo>
                    <a:pt x="13141" y="21600"/>
                  </a:lnTo>
                  <a:lnTo>
                    <a:pt x="19825" y="21600"/>
                  </a:lnTo>
                  <a:lnTo>
                    <a:pt x="20584" y="20963"/>
                  </a:lnTo>
                  <a:lnTo>
                    <a:pt x="21600" y="17907"/>
                  </a:lnTo>
                  <a:lnTo>
                    <a:pt x="19129" y="13742"/>
                  </a:lnTo>
                  <a:lnTo>
                    <a:pt x="13693" y="11344"/>
                  </a:lnTo>
                  <a:lnTo>
                    <a:pt x="8256" y="9458"/>
                  </a:lnTo>
                  <a:lnTo>
                    <a:pt x="5785" y="6828"/>
                  </a:lnTo>
                  <a:lnTo>
                    <a:pt x="5785" y="4842"/>
                  </a:lnTo>
                  <a:lnTo>
                    <a:pt x="7839" y="3446"/>
                  </a:lnTo>
                  <a:lnTo>
                    <a:pt x="18683" y="3446"/>
                  </a:lnTo>
                  <a:lnTo>
                    <a:pt x="18683" y="1676"/>
                  </a:lnTo>
                  <a:lnTo>
                    <a:pt x="17205" y="838"/>
                  </a:lnTo>
                  <a:lnTo>
                    <a:pt x="1452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1" name="Rectangle">
              <a:extLst>
                <a:ext uri="{FF2B5EF4-FFF2-40B4-BE49-F238E27FC236}">
                  <a16:creationId xmlns:a16="http://schemas.microsoft.com/office/drawing/2014/main" id="{C544EEF5-542C-2CB7-C7A8-E00E9FA659F7}"/>
                </a:ext>
              </a:extLst>
            </p:cNvPr>
            <p:cNvSpPr/>
            <p:nvPr/>
          </p:nvSpPr>
          <p:spPr>
            <a:xfrm>
              <a:off x="508350" y="17830"/>
              <a:ext cx="17539" cy="98523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2" name="Rectangle">
              <a:extLst>
                <a:ext uri="{FF2B5EF4-FFF2-40B4-BE49-F238E27FC236}">
                  <a16:creationId xmlns:a16="http://schemas.microsoft.com/office/drawing/2014/main" id="{DCE70043-78C7-EEC3-D453-75D877CA8F72}"/>
                </a:ext>
              </a:extLst>
            </p:cNvPr>
            <p:cNvSpPr/>
            <p:nvPr/>
          </p:nvSpPr>
          <p:spPr>
            <a:xfrm>
              <a:off x="470927" y="1464"/>
              <a:ext cx="92385" cy="16367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3" name="Shape">
              <a:extLst>
                <a:ext uri="{FF2B5EF4-FFF2-40B4-BE49-F238E27FC236}">
                  <a16:creationId xmlns:a16="http://schemas.microsoft.com/office/drawing/2014/main" id="{266D6D32-0C39-2A67-4D2B-1BD3231D7F8A}"/>
                </a:ext>
              </a:extLst>
            </p:cNvPr>
            <p:cNvSpPr/>
            <p:nvPr/>
          </p:nvSpPr>
          <p:spPr>
            <a:xfrm>
              <a:off x="581573" y="1464"/>
              <a:ext cx="53633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9"/>
                  </a:lnTo>
                  <a:lnTo>
                    <a:pt x="7060" y="18549"/>
                  </a:lnTo>
                  <a:lnTo>
                    <a:pt x="7060" y="12312"/>
                  </a:lnTo>
                  <a:lnTo>
                    <a:pt x="17366" y="12312"/>
                  </a:lnTo>
                  <a:lnTo>
                    <a:pt x="17366" y="9260"/>
                  </a:lnTo>
                  <a:lnTo>
                    <a:pt x="7060" y="9260"/>
                  </a:lnTo>
                  <a:lnTo>
                    <a:pt x="7060" y="3077"/>
                  </a:lnTo>
                  <a:lnTo>
                    <a:pt x="21600" y="30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4" name="Shape">
              <a:extLst>
                <a:ext uri="{FF2B5EF4-FFF2-40B4-BE49-F238E27FC236}">
                  <a16:creationId xmlns:a16="http://schemas.microsoft.com/office/drawing/2014/main" id="{420297B0-612B-E179-1D93-51A394B74BCD}"/>
                </a:ext>
              </a:extLst>
            </p:cNvPr>
            <p:cNvSpPr/>
            <p:nvPr/>
          </p:nvSpPr>
          <p:spPr>
            <a:xfrm>
              <a:off x="660502" y="1464"/>
              <a:ext cx="62085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6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098" y="21600"/>
                  </a:lnTo>
                  <a:lnTo>
                    <a:pt x="6098" y="13493"/>
                  </a:lnTo>
                  <a:lnTo>
                    <a:pt x="9406" y="13493"/>
                  </a:lnTo>
                  <a:lnTo>
                    <a:pt x="10572" y="13438"/>
                  </a:lnTo>
                  <a:lnTo>
                    <a:pt x="11694" y="13355"/>
                  </a:lnTo>
                  <a:lnTo>
                    <a:pt x="19839" y="13355"/>
                  </a:lnTo>
                  <a:lnTo>
                    <a:pt x="17898" y="12202"/>
                  </a:lnTo>
                  <a:lnTo>
                    <a:pt x="20268" y="11223"/>
                  </a:lnTo>
                  <a:lnTo>
                    <a:pt x="21353" y="10471"/>
                  </a:lnTo>
                  <a:lnTo>
                    <a:pt x="6098" y="10471"/>
                  </a:lnTo>
                  <a:lnTo>
                    <a:pt x="6098" y="3077"/>
                  </a:lnTo>
                  <a:lnTo>
                    <a:pt x="21600" y="3077"/>
                  </a:lnTo>
                  <a:lnTo>
                    <a:pt x="19441" y="1604"/>
                  </a:lnTo>
                  <a:lnTo>
                    <a:pt x="14646" y="391"/>
                  </a:lnTo>
                  <a:lnTo>
                    <a:pt x="838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5" name="Shape">
              <a:extLst>
                <a:ext uri="{FF2B5EF4-FFF2-40B4-BE49-F238E27FC236}">
                  <a16:creationId xmlns:a16="http://schemas.microsoft.com/office/drawing/2014/main" id="{9D2F727C-1C0F-1EF2-E243-853AC605E44F}"/>
                </a:ext>
              </a:extLst>
            </p:cNvPr>
            <p:cNvSpPr/>
            <p:nvPr/>
          </p:nvSpPr>
          <p:spPr>
            <a:xfrm>
              <a:off x="694114" y="72500"/>
              <a:ext cx="63288" cy="43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91" y="0"/>
                  </a:moveTo>
                  <a:lnTo>
                    <a:pt x="0" y="0"/>
                  </a:lnTo>
                  <a:lnTo>
                    <a:pt x="13169" y="21600"/>
                  </a:lnTo>
                  <a:lnTo>
                    <a:pt x="21600" y="21600"/>
                  </a:lnTo>
                  <a:lnTo>
                    <a:pt x="799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6" name="Shape">
              <a:extLst>
                <a:ext uri="{FF2B5EF4-FFF2-40B4-BE49-F238E27FC236}">
                  <a16:creationId xmlns:a16="http://schemas.microsoft.com/office/drawing/2014/main" id="{08EF9E87-AABA-DE7F-D669-49788B6368CF}"/>
                </a:ext>
              </a:extLst>
            </p:cNvPr>
            <p:cNvSpPr/>
            <p:nvPr/>
          </p:nvSpPr>
          <p:spPr>
            <a:xfrm>
              <a:off x="684753" y="17830"/>
              <a:ext cx="43559" cy="39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61" y="0"/>
                  </a:moveTo>
                  <a:lnTo>
                    <a:pt x="218" y="0"/>
                  </a:lnTo>
                  <a:lnTo>
                    <a:pt x="5249" y="616"/>
                  </a:lnTo>
                  <a:lnTo>
                    <a:pt x="9036" y="2518"/>
                  </a:lnTo>
                  <a:lnTo>
                    <a:pt x="11423" y="5791"/>
                  </a:lnTo>
                  <a:lnTo>
                    <a:pt x="12254" y="10519"/>
                  </a:lnTo>
                  <a:lnTo>
                    <a:pt x="11400" y="15467"/>
                  </a:lnTo>
                  <a:lnTo>
                    <a:pt x="8954" y="18919"/>
                  </a:lnTo>
                  <a:lnTo>
                    <a:pt x="5095" y="20941"/>
                  </a:lnTo>
                  <a:lnTo>
                    <a:pt x="0" y="21600"/>
                  </a:lnTo>
                  <a:lnTo>
                    <a:pt x="18409" y="21600"/>
                  </a:lnTo>
                  <a:lnTo>
                    <a:pt x="19418" y="20170"/>
                  </a:lnTo>
                  <a:lnTo>
                    <a:pt x="21035" y="15793"/>
                  </a:lnTo>
                  <a:lnTo>
                    <a:pt x="21600" y="10679"/>
                  </a:lnTo>
                  <a:lnTo>
                    <a:pt x="20059" y="1815"/>
                  </a:lnTo>
                  <a:lnTo>
                    <a:pt x="1876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7" name="Shape">
              <a:extLst>
                <a:ext uri="{FF2B5EF4-FFF2-40B4-BE49-F238E27FC236}">
                  <a16:creationId xmlns:a16="http://schemas.microsoft.com/office/drawing/2014/main" id="{DF3C43BF-A24E-5BB0-AE57-4FC954292D88}"/>
                </a:ext>
              </a:extLst>
            </p:cNvPr>
            <p:cNvSpPr/>
            <p:nvPr/>
          </p:nvSpPr>
          <p:spPr>
            <a:xfrm>
              <a:off x="768657" y="89462"/>
              <a:ext cx="56686" cy="2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7"/>
                  </a:lnTo>
                  <a:lnTo>
                    <a:pt x="1786" y="17503"/>
                  </a:lnTo>
                  <a:lnTo>
                    <a:pt x="4011" y="19622"/>
                  </a:lnTo>
                  <a:lnTo>
                    <a:pt x="6611" y="21066"/>
                  </a:lnTo>
                  <a:lnTo>
                    <a:pt x="9524" y="21600"/>
                  </a:lnTo>
                  <a:lnTo>
                    <a:pt x="14811" y="19884"/>
                  </a:lnTo>
                  <a:lnTo>
                    <a:pt x="19291" y="14947"/>
                  </a:lnTo>
                  <a:lnTo>
                    <a:pt x="21600" y="9154"/>
                  </a:lnTo>
                  <a:lnTo>
                    <a:pt x="9744" y="9154"/>
                  </a:lnTo>
                  <a:lnTo>
                    <a:pt x="7016" y="8337"/>
                  </a:lnTo>
                  <a:lnTo>
                    <a:pt x="4288" y="6212"/>
                  </a:lnTo>
                  <a:lnTo>
                    <a:pt x="1852" y="3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8" name="Shape">
              <a:extLst>
                <a:ext uri="{FF2B5EF4-FFF2-40B4-BE49-F238E27FC236}">
                  <a16:creationId xmlns:a16="http://schemas.microsoft.com/office/drawing/2014/main" id="{EBC2C0DD-7EE5-5D91-6301-6FD43A6A1C17}"/>
                </a:ext>
              </a:extLst>
            </p:cNvPr>
            <p:cNvSpPr/>
            <p:nvPr/>
          </p:nvSpPr>
          <p:spPr>
            <a:xfrm>
              <a:off x="764708" y="0"/>
              <a:ext cx="66062" cy="10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27" y="0"/>
                  </a:moveTo>
                  <a:lnTo>
                    <a:pt x="10990" y="0"/>
                  </a:lnTo>
                  <a:lnTo>
                    <a:pt x="6976" y="480"/>
                  </a:lnTo>
                  <a:lnTo>
                    <a:pt x="3454" y="1862"/>
                  </a:lnTo>
                  <a:lnTo>
                    <a:pt x="952" y="4059"/>
                  </a:lnTo>
                  <a:lnTo>
                    <a:pt x="0" y="6984"/>
                  </a:lnTo>
                  <a:lnTo>
                    <a:pt x="2449" y="11264"/>
                  </a:lnTo>
                  <a:lnTo>
                    <a:pt x="7860" y="13742"/>
                  </a:lnTo>
                  <a:lnTo>
                    <a:pt x="13225" y="15599"/>
                  </a:lnTo>
                  <a:lnTo>
                    <a:pt x="15674" y="18063"/>
                  </a:lnTo>
                  <a:lnTo>
                    <a:pt x="15674" y="20297"/>
                  </a:lnTo>
                  <a:lnTo>
                    <a:pt x="13144" y="21600"/>
                  </a:lnTo>
                  <a:lnTo>
                    <a:pt x="19825" y="21600"/>
                  </a:lnTo>
                  <a:lnTo>
                    <a:pt x="20584" y="20963"/>
                  </a:lnTo>
                  <a:lnTo>
                    <a:pt x="21600" y="17907"/>
                  </a:lnTo>
                  <a:lnTo>
                    <a:pt x="19128" y="13742"/>
                  </a:lnTo>
                  <a:lnTo>
                    <a:pt x="13691" y="11344"/>
                  </a:lnTo>
                  <a:lnTo>
                    <a:pt x="8254" y="9458"/>
                  </a:lnTo>
                  <a:lnTo>
                    <a:pt x="5783" y="6828"/>
                  </a:lnTo>
                  <a:lnTo>
                    <a:pt x="5783" y="4842"/>
                  </a:lnTo>
                  <a:lnTo>
                    <a:pt x="7837" y="3446"/>
                  </a:lnTo>
                  <a:lnTo>
                    <a:pt x="18683" y="3446"/>
                  </a:lnTo>
                  <a:lnTo>
                    <a:pt x="18683" y="1676"/>
                  </a:lnTo>
                  <a:lnTo>
                    <a:pt x="17204" y="838"/>
                  </a:lnTo>
                  <a:lnTo>
                    <a:pt x="14527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9" name="Rectangle">
              <a:extLst>
                <a:ext uri="{FF2B5EF4-FFF2-40B4-BE49-F238E27FC236}">
                  <a16:creationId xmlns:a16="http://schemas.microsoft.com/office/drawing/2014/main" id="{5DCBB457-D9BB-448F-C578-48B727D4907E}"/>
                </a:ext>
              </a:extLst>
            </p:cNvPr>
            <p:cNvSpPr/>
            <p:nvPr/>
          </p:nvSpPr>
          <p:spPr>
            <a:xfrm>
              <a:off x="878423" y="17830"/>
              <a:ext cx="17540" cy="98523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0" name="Rectangle">
              <a:extLst>
                <a:ext uri="{FF2B5EF4-FFF2-40B4-BE49-F238E27FC236}">
                  <a16:creationId xmlns:a16="http://schemas.microsoft.com/office/drawing/2014/main" id="{497FF3EC-2664-D82B-FA61-E4E48A52E1E4}"/>
                </a:ext>
              </a:extLst>
            </p:cNvPr>
            <p:cNvSpPr/>
            <p:nvPr/>
          </p:nvSpPr>
          <p:spPr>
            <a:xfrm>
              <a:off x="841000" y="1464"/>
              <a:ext cx="92386" cy="16367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1" name="Shape">
              <a:extLst>
                <a:ext uri="{FF2B5EF4-FFF2-40B4-BE49-F238E27FC236}">
                  <a16:creationId xmlns:a16="http://schemas.microsoft.com/office/drawing/2014/main" id="{585C5192-5936-1258-5386-050DDE205101}"/>
                </a:ext>
              </a:extLst>
            </p:cNvPr>
            <p:cNvSpPr/>
            <p:nvPr/>
          </p:nvSpPr>
          <p:spPr>
            <a:xfrm>
              <a:off x="942148" y="1464"/>
              <a:ext cx="67754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09" y="0"/>
                  </a:moveTo>
                  <a:lnTo>
                    <a:pt x="0" y="0"/>
                  </a:lnTo>
                  <a:lnTo>
                    <a:pt x="13232" y="21600"/>
                  </a:lnTo>
                  <a:lnTo>
                    <a:pt x="19104" y="21600"/>
                  </a:lnTo>
                  <a:lnTo>
                    <a:pt x="21600" y="17807"/>
                  </a:lnTo>
                  <a:lnTo>
                    <a:pt x="16354" y="17807"/>
                  </a:lnTo>
                  <a:lnTo>
                    <a:pt x="600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2" name="Shape">
              <a:extLst>
                <a:ext uri="{FF2B5EF4-FFF2-40B4-BE49-F238E27FC236}">
                  <a16:creationId xmlns:a16="http://schemas.microsoft.com/office/drawing/2014/main" id="{DC3DE3E7-3DC9-CD6D-53FB-2A2ABB60E56E}"/>
                </a:ext>
              </a:extLst>
            </p:cNvPr>
            <p:cNvSpPr/>
            <p:nvPr/>
          </p:nvSpPr>
          <p:spPr>
            <a:xfrm>
              <a:off x="993446" y="1464"/>
              <a:ext cx="53203" cy="9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948" y="0"/>
                  </a:lnTo>
                  <a:lnTo>
                    <a:pt x="0" y="21600"/>
                  </a:lnTo>
                  <a:lnTo>
                    <a:pt x="668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3" name="Shape">
              <a:extLst>
                <a:ext uri="{FF2B5EF4-FFF2-40B4-BE49-F238E27FC236}">
                  <a16:creationId xmlns:a16="http://schemas.microsoft.com/office/drawing/2014/main" id="{299FB8C5-35CC-0199-606E-9F394B64D441}"/>
                </a:ext>
              </a:extLst>
            </p:cNvPr>
            <p:cNvSpPr/>
            <p:nvPr/>
          </p:nvSpPr>
          <p:spPr>
            <a:xfrm>
              <a:off x="1057025" y="732"/>
              <a:ext cx="101069" cy="117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59" y="0"/>
                  </a:moveTo>
                  <a:lnTo>
                    <a:pt x="6875" y="1084"/>
                  </a:lnTo>
                  <a:lnTo>
                    <a:pt x="2964" y="3769"/>
                  </a:lnTo>
                  <a:lnTo>
                    <a:pt x="710" y="7262"/>
                  </a:lnTo>
                  <a:lnTo>
                    <a:pt x="0" y="10774"/>
                  </a:lnTo>
                  <a:lnTo>
                    <a:pt x="667" y="14567"/>
                  </a:lnTo>
                  <a:lnTo>
                    <a:pt x="2881" y="18035"/>
                  </a:lnTo>
                  <a:lnTo>
                    <a:pt x="6746" y="20579"/>
                  </a:lnTo>
                  <a:lnTo>
                    <a:pt x="12368" y="21600"/>
                  </a:lnTo>
                  <a:lnTo>
                    <a:pt x="17601" y="20670"/>
                  </a:lnTo>
                  <a:lnTo>
                    <a:pt x="21037" y="18624"/>
                  </a:lnTo>
                  <a:lnTo>
                    <a:pt x="12431" y="18624"/>
                  </a:lnTo>
                  <a:lnTo>
                    <a:pt x="8438" y="17884"/>
                  </a:lnTo>
                  <a:lnTo>
                    <a:pt x="5779" y="16036"/>
                  </a:lnTo>
                  <a:lnTo>
                    <a:pt x="4315" y="13519"/>
                  </a:lnTo>
                  <a:lnTo>
                    <a:pt x="3905" y="10774"/>
                  </a:lnTo>
                  <a:lnTo>
                    <a:pt x="4352" y="8247"/>
                  </a:lnTo>
                  <a:lnTo>
                    <a:pt x="5842" y="5718"/>
                  </a:lnTo>
                  <a:lnTo>
                    <a:pt x="8525" y="3769"/>
                  </a:lnTo>
                  <a:lnTo>
                    <a:pt x="12559" y="2976"/>
                  </a:lnTo>
                  <a:lnTo>
                    <a:pt x="21600" y="2976"/>
                  </a:lnTo>
                  <a:lnTo>
                    <a:pt x="21467" y="2811"/>
                  </a:lnTo>
                  <a:lnTo>
                    <a:pt x="17537" y="746"/>
                  </a:lnTo>
                  <a:lnTo>
                    <a:pt x="1255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4" name="Shape">
              <a:extLst>
                <a:ext uri="{FF2B5EF4-FFF2-40B4-BE49-F238E27FC236}">
                  <a16:creationId xmlns:a16="http://schemas.microsoft.com/office/drawing/2014/main" id="{BFD44785-ABD5-CC5A-0279-FDC907C2C926}"/>
                </a:ext>
              </a:extLst>
            </p:cNvPr>
            <p:cNvSpPr/>
            <p:nvPr/>
          </p:nvSpPr>
          <p:spPr>
            <a:xfrm>
              <a:off x="1115191" y="16962"/>
              <a:ext cx="59193" cy="8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56" y="0"/>
                  </a:moveTo>
                  <a:lnTo>
                    <a:pt x="218" y="0"/>
                  </a:lnTo>
                  <a:lnTo>
                    <a:pt x="6229" y="743"/>
                  </a:lnTo>
                  <a:lnTo>
                    <a:pt x="10842" y="2819"/>
                  </a:lnTo>
                  <a:lnTo>
                    <a:pt x="13836" y="6074"/>
                  </a:lnTo>
                  <a:lnTo>
                    <a:pt x="14990" y="10356"/>
                  </a:lnTo>
                  <a:lnTo>
                    <a:pt x="14067" y="14553"/>
                  </a:lnTo>
                  <a:lnTo>
                    <a:pt x="14034" y="14704"/>
                  </a:lnTo>
                  <a:lnTo>
                    <a:pt x="11074" y="18254"/>
                  </a:lnTo>
                  <a:lnTo>
                    <a:pt x="6325" y="20666"/>
                  </a:lnTo>
                  <a:lnTo>
                    <a:pt x="0" y="21600"/>
                  </a:lnTo>
                  <a:lnTo>
                    <a:pt x="14695" y="21600"/>
                  </a:lnTo>
                  <a:lnTo>
                    <a:pt x="15729" y="21102"/>
                  </a:lnTo>
                  <a:lnTo>
                    <a:pt x="20138" y="16200"/>
                  </a:lnTo>
                  <a:lnTo>
                    <a:pt x="21555" y="10356"/>
                  </a:lnTo>
                  <a:lnTo>
                    <a:pt x="21600" y="10173"/>
                  </a:lnTo>
                  <a:lnTo>
                    <a:pt x="19880" y="4253"/>
                  </a:lnTo>
                  <a:lnTo>
                    <a:pt x="1565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5" name="Shape">
              <a:extLst>
                <a:ext uri="{FF2B5EF4-FFF2-40B4-BE49-F238E27FC236}">
                  <a16:creationId xmlns:a16="http://schemas.microsoft.com/office/drawing/2014/main" id="{FDEA23ED-3681-8124-46B4-7513A2493374}"/>
                </a:ext>
              </a:extLst>
            </p:cNvPr>
            <p:cNvSpPr/>
            <p:nvPr/>
          </p:nvSpPr>
          <p:spPr>
            <a:xfrm>
              <a:off x="428395" y="16228"/>
              <a:ext cx="393455" cy="14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4" y="0"/>
                  </a:moveTo>
                  <a:lnTo>
                    <a:pt x="0" y="0"/>
                  </a:lnTo>
                  <a:lnTo>
                    <a:pt x="413" y="2078"/>
                  </a:lnTo>
                  <a:lnTo>
                    <a:pt x="774" y="7343"/>
                  </a:lnTo>
                  <a:lnTo>
                    <a:pt x="1070" y="14335"/>
                  </a:lnTo>
                  <a:lnTo>
                    <a:pt x="1284" y="21600"/>
                  </a:lnTo>
                  <a:lnTo>
                    <a:pt x="1284" y="0"/>
                  </a:lnTo>
                  <a:close/>
                  <a:moveTo>
                    <a:pt x="21600" y="0"/>
                  </a:moveTo>
                  <a:lnTo>
                    <a:pt x="20316" y="0"/>
                  </a:lnTo>
                  <a:lnTo>
                    <a:pt x="20729" y="2078"/>
                  </a:lnTo>
                  <a:lnTo>
                    <a:pt x="21091" y="7343"/>
                  </a:lnTo>
                  <a:lnTo>
                    <a:pt x="21386" y="14335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91" name="object 5">
            <a:extLst>
              <a:ext uri="{FF2B5EF4-FFF2-40B4-BE49-F238E27FC236}">
                <a16:creationId xmlns:a16="http://schemas.microsoft.com/office/drawing/2014/main" id="{4738D833-E7D5-3717-14C0-6B772AA51EDA}"/>
              </a:ext>
            </a:extLst>
          </p:cNvPr>
          <p:cNvGrpSpPr/>
          <p:nvPr/>
        </p:nvGrpSpPr>
        <p:grpSpPr>
          <a:xfrm>
            <a:off x="17521290" y="816832"/>
            <a:ext cx="1891540" cy="575732"/>
            <a:chOff x="0" y="0"/>
            <a:chExt cx="1891538" cy="575730"/>
          </a:xfrm>
        </p:grpSpPr>
        <p:sp>
          <p:nvSpPr>
            <p:cNvPr id="387" name="object 6">
              <a:extLst>
                <a:ext uri="{FF2B5EF4-FFF2-40B4-BE49-F238E27FC236}">
                  <a16:creationId xmlns:a16="http://schemas.microsoft.com/office/drawing/2014/main" id="{F097AA7E-0D40-52FC-33AF-8A4481E2B2FF}"/>
                </a:ext>
              </a:extLst>
            </p:cNvPr>
            <p:cNvSpPr/>
            <p:nvPr/>
          </p:nvSpPr>
          <p:spPr>
            <a:xfrm>
              <a:off x="2447" y="0"/>
              <a:ext cx="395098" cy="17570"/>
            </a:xfrm>
            <a:prstGeom prst="rect">
              <a:avLst/>
            </a:prstGeom>
            <a:solidFill>
              <a:srgbClr val="D1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8" name="object 7">
              <a:extLst>
                <a:ext uri="{FF2B5EF4-FFF2-40B4-BE49-F238E27FC236}">
                  <a16:creationId xmlns:a16="http://schemas.microsoft.com/office/drawing/2014/main" id="{075E4612-5C06-E275-B1EB-0B434A4B7766}"/>
                </a:ext>
              </a:extLst>
            </p:cNvPr>
            <p:cNvSpPr/>
            <p:nvPr/>
          </p:nvSpPr>
          <p:spPr>
            <a:xfrm>
              <a:off x="397367" y="0"/>
              <a:ext cx="395099" cy="17570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9" name="object 8">
              <a:extLst>
                <a:ext uri="{FF2B5EF4-FFF2-40B4-BE49-F238E27FC236}">
                  <a16:creationId xmlns:a16="http://schemas.microsoft.com/office/drawing/2014/main" id="{25CDBDD8-994E-30F9-5E1B-049617C8A50E}"/>
                </a:ext>
              </a:extLst>
            </p:cNvPr>
            <p:cNvSpPr/>
            <p:nvPr/>
          </p:nvSpPr>
          <p:spPr>
            <a:xfrm>
              <a:off x="792277" y="0"/>
              <a:ext cx="376471" cy="17570"/>
            </a:xfrm>
            <a:prstGeom prst="rect">
              <a:avLst/>
            </a:pr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390" name="object 9" descr="object 9">
              <a:extLst>
                <a:ext uri="{FF2B5EF4-FFF2-40B4-BE49-F238E27FC236}">
                  <a16:creationId xmlns:a16="http://schemas.microsoft.com/office/drawing/2014/main" id="{A113E224-E3CB-2D7C-9E1C-6BF0EC6D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6102"/>
              <a:ext cx="1891539" cy="5196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98" name="object 10">
            <a:extLst>
              <a:ext uri="{FF2B5EF4-FFF2-40B4-BE49-F238E27FC236}">
                <a16:creationId xmlns:a16="http://schemas.microsoft.com/office/drawing/2014/main" id="{E78A152F-B954-2DCE-3636-61CCA5E85BC2}"/>
              </a:ext>
            </a:extLst>
          </p:cNvPr>
          <p:cNvGrpSpPr/>
          <p:nvPr/>
        </p:nvGrpSpPr>
        <p:grpSpPr>
          <a:xfrm>
            <a:off x="17035220" y="650090"/>
            <a:ext cx="372316" cy="477655"/>
            <a:chOff x="0" y="0"/>
            <a:chExt cx="372315" cy="477653"/>
          </a:xfrm>
        </p:grpSpPr>
        <p:sp>
          <p:nvSpPr>
            <p:cNvPr id="392" name="object 11">
              <a:extLst>
                <a:ext uri="{FF2B5EF4-FFF2-40B4-BE49-F238E27FC236}">
                  <a16:creationId xmlns:a16="http://schemas.microsoft.com/office/drawing/2014/main" id="{04FFB218-E044-D634-6AA3-93A92612E01B}"/>
                </a:ext>
              </a:extLst>
            </p:cNvPr>
            <p:cNvSpPr/>
            <p:nvPr/>
          </p:nvSpPr>
          <p:spPr>
            <a:xfrm>
              <a:off x="0" y="0"/>
              <a:ext cx="372316" cy="47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7" y="0"/>
                  </a:moveTo>
                  <a:lnTo>
                    <a:pt x="0" y="0"/>
                  </a:lnTo>
                  <a:lnTo>
                    <a:pt x="0" y="12859"/>
                  </a:lnTo>
                  <a:lnTo>
                    <a:pt x="844" y="14757"/>
                  </a:lnTo>
                  <a:lnTo>
                    <a:pt x="2370" y="16710"/>
                  </a:lnTo>
                  <a:lnTo>
                    <a:pt x="4249" y="18342"/>
                  </a:lnTo>
                  <a:lnTo>
                    <a:pt x="6333" y="19682"/>
                  </a:lnTo>
                  <a:lnTo>
                    <a:pt x="8474" y="20759"/>
                  </a:lnTo>
                  <a:lnTo>
                    <a:pt x="10522" y="21600"/>
                  </a:lnTo>
                  <a:lnTo>
                    <a:pt x="12571" y="20759"/>
                  </a:lnTo>
                  <a:lnTo>
                    <a:pt x="14712" y="19682"/>
                  </a:lnTo>
                  <a:lnTo>
                    <a:pt x="16796" y="18342"/>
                  </a:lnTo>
                  <a:lnTo>
                    <a:pt x="18675" y="16710"/>
                  </a:lnTo>
                  <a:lnTo>
                    <a:pt x="20201" y="14757"/>
                  </a:lnTo>
                  <a:lnTo>
                    <a:pt x="21226" y="12454"/>
                  </a:lnTo>
                  <a:lnTo>
                    <a:pt x="21600" y="9774"/>
                  </a:lnTo>
                  <a:lnTo>
                    <a:pt x="21594" y="5842"/>
                  </a:lnTo>
                  <a:lnTo>
                    <a:pt x="21548" y="3513"/>
                  </a:lnTo>
                  <a:lnTo>
                    <a:pt x="21426" y="1871"/>
                  </a:lnTo>
                  <a:lnTo>
                    <a:pt x="21187" y="0"/>
                  </a:lnTo>
                  <a:close/>
                </a:path>
              </a:pathLst>
            </a:cu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3" name="object 12">
              <a:extLst>
                <a:ext uri="{FF2B5EF4-FFF2-40B4-BE49-F238E27FC236}">
                  <a16:creationId xmlns:a16="http://schemas.microsoft.com/office/drawing/2014/main" id="{CFBB11D9-8477-7A98-042B-F29DC86835F7}"/>
                </a:ext>
              </a:extLst>
            </p:cNvPr>
            <p:cNvSpPr/>
            <p:nvPr/>
          </p:nvSpPr>
          <p:spPr>
            <a:xfrm>
              <a:off x="64852" y="17272"/>
              <a:ext cx="233042" cy="276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39" y="0"/>
                  </a:moveTo>
                  <a:lnTo>
                    <a:pt x="11503" y="101"/>
                  </a:lnTo>
                  <a:lnTo>
                    <a:pt x="10800" y="119"/>
                  </a:lnTo>
                  <a:lnTo>
                    <a:pt x="9939" y="104"/>
                  </a:lnTo>
                  <a:lnTo>
                    <a:pt x="8262" y="0"/>
                  </a:lnTo>
                  <a:lnTo>
                    <a:pt x="8401" y="541"/>
                  </a:lnTo>
                  <a:lnTo>
                    <a:pt x="8714" y="1924"/>
                  </a:lnTo>
                  <a:lnTo>
                    <a:pt x="9044" y="3783"/>
                  </a:lnTo>
                  <a:lnTo>
                    <a:pt x="9235" y="5757"/>
                  </a:lnTo>
                  <a:lnTo>
                    <a:pt x="7746" y="5741"/>
                  </a:lnTo>
                  <a:lnTo>
                    <a:pt x="6004" y="5629"/>
                  </a:lnTo>
                  <a:lnTo>
                    <a:pt x="4051" y="5361"/>
                  </a:lnTo>
                  <a:lnTo>
                    <a:pt x="1929" y="4874"/>
                  </a:lnTo>
                  <a:lnTo>
                    <a:pt x="2005" y="6252"/>
                  </a:lnTo>
                  <a:lnTo>
                    <a:pt x="2020" y="7107"/>
                  </a:lnTo>
                  <a:lnTo>
                    <a:pt x="2008" y="8288"/>
                  </a:lnTo>
                  <a:lnTo>
                    <a:pt x="1929" y="9342"/>
                  </a:lnTo>
                  <a:lnTo>
                    <a:pt x="4055" y="8854"/>
                  </a:lnTo>
                  <a:lnTo>
                    <a:pt x="6011" y="8586"/>
                  </a:lnTo>
                  <a:lnTo>
                    <a:pt x="7754" y="8474"/>
                  </a:lnTo>
                  <a:lnTo>
                    <a:pt x="9243" y="8457"/>
                  </a:lnTo>
                  <a:lnTo>
                    <a:pt x="9243" y="12480"/>
                  </a:lnTo>
                  <a:lnTo>
                    <a:pt x="7449" y="12491"/>
                  </a:lnTo>
                  <a:lnTo>
                    <a:pt x="5166" y="12416"/>
                  </a:lnTo>
                  <a:lnTo>
                    <a:pt x="2612" y="12155"/>
                  </a:lnTo>
                  <a:lnTo>
                    <a:pt x="0" y="11607"/>
                  </a:lnTo>
                  <a:lnTo>
                    <a:pt x="76" y="12986"/>
                  </a:lnTo>
                  <a:lnTo>
                    <a:pt x="90" y="13842"/>
                  </a:lnTo>
                  <a:lnTo>
                    <a:pt x="79" y="15022"/>
                  </a:lnTo>
                  <a:lnTo>
                    <a:pt x="0" y="16076"/>
                  </a:lnTo>
                  <a:lnTo>
                    <a:pt x="2457" y="15562"/>
                  </a:lnTo>
                  <a:lnTo>
                    <a:pt x="4967" y="15295"/>
                  </a:lnTo>
                  <a:lnTo>
                    <a:pt x="7304" y="15199"/>
                  </a:lnTo>
                  <a:lnTo>
                    <a:pt x="9243" y="15196"/>
                  </a:lnTo>
                  <a:lnTo>
                    <a:pt x="9243" y="21600"/>
                  </a:lnTo>
                  <a:lnTo>
                    <a:pt x="12358" y="21600"/>
                  </a:lnTo>
                  <a:lnTo>
                    <a:pt x="12358" y="15196"/>
                  </a:lnTo>
                  <a:lnTo>
                    <a:pt x="14297" y="15199"/>
                  </a:lnTo>
                  <a:lnTo>
                    <a:pt x="16634" y="15295"/>
                  </a:lnTo>
                  <a:lnTo>
                    <a:pt x="19144" y="15562"/>
                  </a:lnTo>
                  <a:lnTo>
                    <a:pt x="21600" y="16076"/>
                  </a:lnTo>
                  <a:lnTo>
                    <a:pt x="21525" y="14698"/>
                  </a:lnTo>
                  <a:lnTo>
                    <a:pt x="21511" y="13842"/>
                  </a:lnTo>
                  <a:lnTo>
                    <a:pt x="21522" y="12661"/>
                  </a:lnTo>
                  <a:lnTo>
                    <a:pt x="21600" y="11607"/>
                  </a:lnTo>
                  <a:lnTo>
                    <a:pt x="18989" y="12155"/>
                  </a:lnTo>
                  <a:lnTo>
                    <a:pt x="16434" y="12416"/>
                  </a:lnTo>
                  <a:lnTo>
                    <a:pt x="14152" y="12491"/>
                  </a:lnTo>
                  <a:lnTo>
                    <a:pt x="12358" y="12480"/>
                  </a:lnTo>
                  <a:lnTo>
                    <a:pt x="12358" y="8457"/>
                  </a:lnTo>
                  <a:lnTo>
                    <a:pt x="13847" y="8474"/>
                  </a:lnTo>
                  <a:lnTo>
                    <a:pt x="15591" y="8586"/>
                  </a:lnTo>
                  <a:lnTo>
                    <a:pt x="17546" y="8854"/>
                  </a:lnTo>
                  <a:lnTo>
                    <a:pt x="19672" y="9342"/>
                  </a:lnTo>
                  <a:lnTo>
                    <a:pt x="19595" y="7964"/>
                  </a:lnTo>
                  <a:lnTo>
                    <a:pt x="19581" y="7107"/>
                  </a:lnTo>
                  <a:lnTo>
                    <a:pt x="19593" y="5928"/>
                  </a:lnTo>
                  <a:lnTo>
                    <a:pt x="19672" y="4874"/>
                  </a:lnTo>
                  <a:lnTo>
                    <a:pt x="17549" y="5361"/>
                  </a:lnTo>
                  <a:lnTo>
                    <a:pt x="15596" y="5629"/>
                  </a:lnTo>
                  <a:lnTo>
                    <a:pt x="13855" y="5741"/>
                  </a:lnTo>
                  <a:lnTo>
                    <a:pt x="12366" y="5757"/>
                  </a:lnTo>
                  <a:lnTo>
                    <a:pt x="12433" y="4235"/>
                  </a:lnTo>
                  <a:lnTo>
                    <a:pt x="12557" y="3128"/>
                  </a:lnTo>
                  <a:lnTo>
                    <a:pt x="12828" y="1896"/>
                  </a:lnTo>
                  <a:lnTo>
                    <a:pt x="1333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97" name="object 13">
              <a:extLst>
                <a:ext uri="{FF2B5EF4-FFF2-40B4-BE49-F238E27FC236}">
                  <a16:creationId xmlns:a16="http://schemas.microsoft.com/office/drawing/2014/main" id="{42CAB48A-EFDA-A6C8-990F-22099A4E70F6}"/>
                </a:ext>
              </a:extLst>
            </p:cNvPr>
            <p:cNvGrpSpPr/>
            <p:nvPr/>
          </p:nvGrpSpPr>
          <p:grpSpPr>
            <a:xfrm>
              <a:off x="26455" y="285154"/>
              <a:ext cx="307070" cy="192500"/>
              <a:chOff x="0" y="0"/>
              <a:chExt cx="307068" cy="192499"/>
            </a:xfrm>
          </p:grpSpPr>
          <p:sp>
            <p:nvSpPr>
              <p:cNvPr id="394" name="Shape">
                <a:extLst>
                  <a:ext uri="{FF2B5EF4-FFF2-40B4-BE49-F238E27FC236}">
                    <a16:creationId xmlns:a16="http://schemas.microsoft.com/office/drawing/2014/main" id="{6CFAFDBC-E0E6-2A12-859D-CE34298ABDDD}"/>
                  </a:ext>
                </a:extLst>
              </p:cNvPr>
              <p:cNvSpPr/>
              <p:nvPr/>
            </p:nvSpPr>
            <p:spPr>
              <a:xfrm>
                <a:off x="0" y="28847"/>
                <a:ext cx="307069" cy="163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25" y="0"/>
                    </a:moveTo>
                    <a:lnTo>
                      <a:pt x="1850" y="139"/>
                    </a:lnTo>
                    <a:lnTo>
                      <a:pt x="841" y="1110"/>
                    </a:lnTo>
                    <a:lnTo>
                      <a:pt x="95" y="3747"/>
                    </a:lnTo>
                    <a:lnTo>
                      <a:pt x="0" y="4292"/>
                    </a:lnTo>
                    <a:lnTo>
                      <a:pt x="1333" y="8104"/>
                    </a:lnTo>
                    <a:lnTo>
                      <a:pt x="3568" y="12575"/>
                    </a:lnTo>
                    <a:lnTo>
                      <a:pt x="6014" y="16265"/>
                    </a:lnTo>
                    <a:lnTo>
                      <a:pt x="8510" y="19248"/>
                    </a:lnTo>
                    <a:lnTo>
                      <a:pt x="10897" y="21600"/>
                    </a:lnTo>
                    <a:lnTo>
                      <a:pt x="13381" y="19144"/>
                    </a:lnTo>
                    <a:lnTo>
                      <a:pt x="15977" y="16003"/>
                    </a:lnTo>
                    <a:lnTo>
                      <a:pt x="18503" y="12092"/>
                    </a:lnTo>
                    <a:lnTo>
                      <a:pt x="20782" y="7328"/>
                    </a:lnTo>
                    <a:lnTo>
                      <a:pt x="21600" y="4807"/>
                    </a:lnTo>
                    <a:lnTo>
                      <a:pt x="21502" y="4440"/>
                    </a:lnTo>
                    <a:lnTo>
                      <a:pt x="21056" y="3433"/>
                    </a:lnTo>
                    <a:lnTo>
                      <a:pt x="6624" y="3433"/>
                    </a:lnTo>
                    <a:lnTo>
                      <a:pt x="6459" y="2896"/>
                    </a:lnTo>
                    <a:lnTo>
                      <a:pt x="5926" y="1716"/>
                    </a:lnTo>
                    <a:lnTo>
                      <a:pt x="4967" y="536"/>
                    </a:lnTo>
                    <a:lnTo>
                      <a:pt x="3525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5" name="Shape">
                <a:extLst>
                  <a:ext uri="{FF2B5EF4-FFF2-40B4-BE49-F238E27FC236}">
                    <a16:creationId xmlns:a16="http://schemas.microsoft.com/office/drawing/2014/main" id="{54A22107-A9DC-28B4-8064-0E91A522253D}"/>
                  </a:ext>
                </a:extLst>
              </p:cNvPr>
              <p:cNvSpPr/>
              <p:nvPr/>
            </p:nvSpPr>
            <p:spPr>
              <a:xfrm>
                <a:off x="94170" y="0"/>
                <a:ext cx="121506" cy="54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8" y="0"/>
                    </a:moveTo>
                    <a:lnTo>
                      <a:pt x="6675" y="337"/>
                    </a:lnTo>
                    <a:lnTo>
                      <a:pt x="4175" y="2700"/>
                    </a:lnTo>
                    <a:lnTo>
                      <a:pt x="2288" y="911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901" y="18225"/>
                    </a:lnTo>
                    <a:lnTo>
                      <a:pt x="18837" y="10800"/>
                    </a:lnTo>
                    <a:lnTo>
                      <a:pt x="15454" y="3375"/>
                    </a:lnTo>
                    <a:lnTo>
                      <a:pt x="10798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6" name="Shape">
                <a:extLst>
                  <a:ext uri="{FF2B5EF4-FFF2-40B4-BE49-F238E27FC236}">
                    <a16:creationId xmlns:a16="http://schemas.microsoft.com/office/drawing/2014/main" id="{9CA79756-2C8B-3676-67AB-CC590F7936AB}"/>
                  </a:ext>
                </a:extLst>
              </p:cNvPr>
              <p:cNvSpPr/>
              <p:nvPr/>
            </p:nvSpPr>
            <p:spPr>
              <a:xfrm>
                <a:off x="215674" y="28847"/>
                <a:ext cx="83662" cy="26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373" y="0"/>
                    </a:moveTo>
                    <a:lnTo>
                      <a:pt x="6509" y="337"/>
                    </a:lnTo>
                    <a:lnTo>
                      <a:pt x="3703" y="2700"/>
                    </a:lnTo>
                    <a:lnTo>
                      <a:pt x="1888" y="911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277" y="8731"/>
                    </a:lnTo>
                    <a:lnTo>
                      <a:pt x="11373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402" name="object 14">
            <a:extLst>
              <a:ext uri="{FF2B5EF4-FFF2-40B4-BE49-F238E27FC236}">
                <a16:creationId xmlns:a16="http://schemas.microsoft.com/office/drawing/2014/main" id="{2C8D276B-7FEF-B03B-452A-19794EF41EDC}"/>
              </a:ext>
            </a:extLst>
          </p:cNvPr>
          <p:cNvGrpSpPr/>
          <p:nvPr/>
        </p:nvGrpSpPr>
        <p:grpSpPr>
          <a:xfrm>
            <a:off x="3285864" y="6067847"/>
            <a:ext cx="13415062" cy="188476"/>
            <a:chOff x="0" y="0"/>
            <a:chExt cx="13415061" cy="188475"/>
          </a:xfrm>
        </p:grpSpPr>
        <p:sp>
          <p:nvSpPr>
            <p:cNvPr id="399" name="object 15">
              <a:extLst>
                <a:ext uri="{FF2B5EF4-FFF2-40B4-BE49-F238E27FC236}">
                  <a16:creationId xmlns:a16="http://schemas.microsoft.com/office/drawing/2014/main" id="{9B0771F8-00ED-7D37-F4F6-8C040B34E0F1}"/>
                </a:ext>
              </a:extLst>
            </p:cNvPr>
            <p:cNvSpPr/>
            <p:nvPr/>
          </p:nvSpPr>
          <p:spPr>
            <a:xfrm>
              <a:off x="0" y="0"/>
              <a:ext cx="4471679" cy="188476"/>
            </a:xfrm>
            <a:prstGeom prst="rect">
              <a:avLst/>
            </a:prstGeom>
            <a:solidFill>
              <a:srgbClr val="D1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0" name="object 16">
              <a:extLst>
                <a:ext uri="{FF2B5EF4-FFF2-40B4-BE49-F238E27FC236}">
                  <a16:creationId xmlns:a16="http://schemas.microsoft.com/office/drawing/2014/main" id="{64C20FCD-08F0-95B7-DF53-2C1A940DA9FB}"/>
                </a:ext>
              </a:extLst>
            </p:cNvPr>
            <p:cNvSpPr/>
            <p:nvPr/>
          </p:nvSpPr>
          <p:spPr>
            <a:xfrm>
              <a:off x="4471680" y="0"/>
              <a:ext cx="4471679" cy="188476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1" name="object 17">
              <a:extLst>
                <a:ext uri="{FF2B5EF4-FFF2-40B4-BE49-F238E27FC236}">
                  <a16:creationId xmlns:a16="http://schemas.microsoft.com/office/drawing/2014/main" id="{C7B7EAB2-1EFF-508A-A0AA-BE0148CA9374}"/>
                </a:ext>
              </a:extLst>
            </p:cNvPr>
            <p:cNvSpPr/>
            <p:nvPr/>
          </p:nvSpPr>
          <p:spPr>
            <a:xfrm>
              <a:off x="8943383" y="0"/>
              <a:ext cx="4471679" cy="188476"/>
            </a:xfrm>
            <a:prstGeom prst="rect">
              <a:avLst/>
            </a:pr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6214858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FA67E-6BD8-2932-F067-A8D8DED2E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object 2">
            <a:extLst>
              <a:ext uri="{FF2B5EF4-FFF2-40B4-BE49-F238E27FC236}">
                <a16:creationId xmlns:a16="http://schemas.microsoft.com/office/drawing/2014/main" id="{3F624B50-299A-60DA-F740-EEB685D8D4B7}"/>
              </a:ext>
            </a:extLst>
          </p:cNvPr>
          <p:cNvSpPr txBox="1"/>
          <p:nvPr/>
        </p:nvSpPr>
        <p:spPr>
          <a:xfrm>
            <a:off x="1149567" y="875729"/>
            <a:ext cx="1469368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>
                <a:solidFill>
                  <a:srgbClr val="0055A1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err="1"/>
              <a:t>Revízia</a:t>
            </a:r>
            <a:r>
              <a:t> </a:t>
            </a:r>
            <a:r>
              <a:rPr err="1"/>
              <a:t>výdavkov</a:t>
            </a:r>
            <a:r>
              <a:rPr spc="-20"/>
              <a:t> </a:t>
            </a:r>
            <a:r>
              <a:rPr spc="-15">
                <a:solidFill>
                  <a:srgbClr val="DA3831"/>
                </a:solidFill>
              </a:rPr>
              <a:t>|</a:t>
            </a:r>
            <a:endParaRPr/>
          </a:p>
        </p:txBody>
      </p:sp>
      <p:sp>
        <p:nvSpPr>
          <p:cNvPr id="314" name="object 4">
            <a:extLst>
              <a:ext uri="{FF2B5EF4-FFF2-40B4-BE49-F238E27FC236}">
                <a16:creationId xmlns:a16="http://schemas.microsoft.com/office/drawing/2014/main" id="{D197BBB1-1923-7BC9-349D-BB906AB832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9567" y="1518027"/>
            <a:ext cx="18470522" cy="103060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indent="12700">
              <a:defRPr spc="-100"/>
            </a:lvl1pPr>
          </a:lstStyle>
          <a:p>
            <a:r>
              <a:rPr lang="sk-SK" sz="5400"/>
              <a:t>Výpočet veľkostného koeficientu na úrovni obce</a:t>
            </a:r>
          </a:p>
        </p:txBody>
      </p:sp>
      <p:sp>
        <p:nvSpPr>
          <p:cNvPr id="315" name="object 5">
            <a:extLst>
              <a:ext uri="{FF2B5EF4-FFF2-40B4-BE49-F238E27FC236}">
                <a16:creationId xmlns:a16="http://schemas.microsoft.com/office/drawing/2014/main" id="{8B7F0D98-854D-3FA9-6C85-458848949B02}"/>
              </a:ext>
            </a:extLst>
          </p:cNvPr>
          <p:cNvSpPr/>
          <p:nvPr/>
        </p:nvSpPr>
        <p:spPr>
          <a:xfrm>
            <a:off x="-1" y="11120080"/>
            <a:ext cx="20104101" cy="188476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6" name="object 6">
            <a:extLst>
              <a:ext uri="{FF2B5EF4-FFF2-40B4-BE49-F238E27FC236}">
                <a16:creationId xmlns:a16="http://schemas.microsoft.com/office/drawing/2014/main" id="{C52F127E-E84F-5C7A-9BD4-718783A92524}"/>
              </a:ext>
            </a:extLst>
          </p:cNvPr>
          <p:cNvSpPr/>
          <p:nvPr/>
        </p:nvSpPr>
        <p:spPr>
          <a:xfrm>
            <a:off x="-1" y="-1"/>
            <a:ext cx="188477" cy="2471130"/>
          </a:xfrm>
          <a:prstGeom prst="rect">
            <a:avLst/>
          </a:prstGeom>
          <a:solidFill>
            <a:srgbClr val="ED1D2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7" name="Výsledky na základných a stredných školách sú nedostatočné, a za málo peňazí">
            <a:extLst>
              <a:ext uri="{FF2B5EF4-FFF2-40B4-BE49-F238E27FC236}">
                <a16:creationId xmlns:a16="http://schemas.microsoft.com/office/drawing/2014/main" id="{D1AB9688-7AD3-08B1-A0B3-478DD81568B2}"/>
              </a:ext>
            </a:extLst>
          </p:cNvPr>
          <p:cNvSpPr txBox="1"/>
          <p:nvPr/>
        </p:nvSpPr>
        <p:spPr>
          <a:xfrm>
            <a:off x="1149567" y="6172241"/>
            <a:ext cx="11204970" cy="3831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000">
                <a:solidFill>
                  <a:srgbClr val="2B64AD"/>
                </a:solidFill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defRPr>
            </a:lvl1pPr>
          </a:lstStyle>
          <a:p>
            <a:pPr>
              <a:lnSpc>
                <a:spcPct val="120000"/>
              </a:lnSpc>
            </a:pPr>
            <a:r>
              <a:rPr lang="sk-SK" sz="2800" b="1" dirty="0"/>
              <a:t>Opatrenie: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2800" dirty="0"/>
              <a:t>Veľkostným koeficientom podporovať malé ZŠ iba v obciach, kde je v súčte menej ako 250 žiakov ZŠ s rovnakým vyučovacím jazykom bez ohľadu na zriaďovateľa.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sk-SK" sz="2800" b="1" dirty="0"/>
              <a:t>Implementácia </a:t>
            </a:r>
            <a:r>
              <a:rPr lang="sk-SK" sz="2800" b="1" dirty="0">
                <a:solidFill>
                  <a:srgbClr val="00B050"/>
                </a:solidFill>
              </a:rPr>
              <a:t>sa už</a:t>
            </a:r>
            <a:r>
              <a:rPr lang="sk-SK" sz="2800" b="1" dirty="0"/>
              <a:t> </a:t>
            </a:r>
            <a:r>
              <a:rPr lang="sk-SK" sz="2800" b="1" dirty="0">
                <a:solidFill>
                  <a:srgbClr val="00B050"/>
                </a:solidFill>
              </a:rPr>
              <a:t>pripravuje</a:t>
            </a:r>
            <a:r>
              <a:rPr lang="sk-SK" sz="2800" b="1" dirty="0"/>
              <a:t>: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2800" dirty="0"/>
              <a:t>Zmena nariadenia vlády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2800" dirty="0"/>
              <a:t>Dotkne sa 138 škôl</a:t>
            </a:r>
          </a:p>
        </p:txBody>
      </p:sp>
      <p:sp>
        <p:nvSpPr>
          <p:cNvPr id="2" name="Výsledky na základných a stredných školách sú nedostatočné, a za málo peňazí">
            <a:extLst>
              <a:ext uri="{FF2B5EF4-FFF2-40B4-BE49-F238E27FC236}">
                <a16:creationId xmlns:a16="http://schemas.microsoft.com/office/drawing/2014/main" id="{FFA13921-0E44-1988-BF59-49FADACD9A7D}"/>
              </a:ext>
            </a:extLst>
          </p:cNvPr>
          <p:cNvSpPr txBox="1"/>
          <p:nvPr/>
        </p:nvSpPr>
        <p:spPr>
          <a:xfrm>
            <a:off x="1149567" y="2703381"/>
            <a:ext cx="10194050" cy="3314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000">
                <a:solidFill>
                  <a:srgbClr val="2B64AD"/>
                </a:solidFill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sk-SK" sz="2800" b="1" dirty="0">
                <a:solidFill>
                  <a:srgbClr val="FF0000"/>
                </a:solidFill>
              </a:rPr>
              <a:t>Cieľ opatrenia: </a:t>
            </a:r>
            <a:r>
              <a:rPr lang="sk-SK" sz="2800" dirty="0"/>
              <a:t>Udržanie dostupnosti vzdelávania v malých a odľahlých obciach, avšak zníženie neopodstatnenej nákladnej podpory malých škôl v mestách. </a:t>
            </a:r>
            <a:endParaRPr lang="sk-SK" sz="2800" b="1" dirty="0"/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sk-SK" sz="2800" b="1" dirty="0"/>
              <a:t>Aktuálny stav: </a:t>
            </a:r>
            <a:r>
              <a:rPr lang="sk-SK" sz="2800" dirty="0"/>
              <a:t>Veľkostný koeficient sa dnes uplatňuje zvlášť na počet žiakov jedného </a:t>
            </a:r>
            <a:r>
              <a:rPr lang="sk-SK" sz="2800" u="sng" dirty="0"/>
              <a:t>zriaďovateľa,</a:t>
            </a:r>
            <a:r>
              <a:rPr lang="sk-SK" sz="2800" dirty="0"/>
              <a:t> a tak v praxi podporuje aj dve a viac malých ZŠ v jednom meste/obci.</a:t>
            </a:r>
            <a:endParaRPr sz="2800" dirty="0"/>
          </a:p>
        </p:txBody>
      </p:sp>
      <p:sp>
        <p:nvSpPr>
          <p:cNvPr id="5" name="Podiel financovania súkromných…">
            <a:extLst>
              <a:ext uri="{FF2B5EF4-FFF2-40B4-BE49-F238E27FC236}">
                <a16:creationId xmlns:a16="http://schemas.microsoft.com/office/drawing/2014/main" id="{CE5FFCB1-1D1F-7D06-819F-21776228877A}"/>
              </a:ext>
            </a:extLst>
          </p:cNvPr>
          <p:cNvSpPr txBox="1"/>
          <p:nvPr/>
        </p:nvSpPr>
        <p:spPr>
          <a:xfrm>
            <a:off x="12472411" y="2864144"/>
            <a:ext cx="6934442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>
                <a:solidFill>
                  <a:srgbClr val="22539C"/>
                </a:solidFill>
                <a:latin typeface="Avant Garde Gothic Itc T OT Demi"/>
                <a:ea typeface="Avant Garde Gothic Itc T OT Demi"/>
                <a:cs typeface="Avant Garde Gothic Itc T OT Demi"/>
                <a:sym typeface="Avant Garde Gothic Itc T OT Demi"/>
              </a:defRPr>
            </a:pPr>
            <a:r>
              <a:rPr lang="sk-SK" sz="2000" b="1" dirty="0"/>
              <a:t>Príklad viacerých malých škôl v 1 meste:</a:t>
            </a:r>
            <a:br>
              <a:rPr lang="sk-SK" sz="2000" b="1" dirty="0"/>
            </a:br>
            <a:r>
              <a:rPr lang="pt-BR" sz="2000" b="1" dirty="0"/>
              <a:t>Bratislava má </a:t>
            </a:r>
            <a:r>
              <a:rPr lang="sk-SK" sz="2000" b="1" dirty="0"/>
              <a:t>30</a:t>
            </a:r>
            <a:r>
              <a:rPr lang="pt-BR" sz="2000" b="1" dirty="0"/>
              <a:t> škôl do 250 žiakov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4D8A514-44FE-4CB4-278F-B576FD9CC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776" y="3742612"/>
            <a:ext cx="7929712" cy="538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8257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19A3C-358B-6038-5F9F-64D1E8CDA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object 2">
            <a:extLst>
              <a:ext uri="{FF2B5EF4-FFF2-40B4-BE49-F238E27FC236}">
                <a16:creationId xmlns:a16="http://schemas.microsoft.com/office/drawing/2014/main" id="{023508CD-20FB-22E3-3D8C-113331D3D737}"/>
              </a:ext>
            </a:extLst>
          </p:cNvPr>
          <p:cNvSpPr txBox="1"/>
          <p:nvPr/>
        </p:nvSpPr>
        <p:spPr>
          <a:xfrm>
            <a:off x="1149567" y="875729"/>
            <a:ext cx="1469368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>
                <a:solidFill>
                  <a:srgbClr val="0055A1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err="1"/>
              <a:t>Revízia</a:t>
            </a:r>
            <a:r>
              <a:t> </a:t>
            </a:r>
            <a:r>
              <a:rPr err="1"/>
              <a:t>výdavkov</a:t>
            </a:r>
            <a:r>
              <a:rPr spc="-20"/>
              <a:t> </a:t>
            </a:r>
            <a:r>
              <a:rPr spc="-15">
                <a:solidFill>
                  <a:srgbClr val="DA3831"/>
                </a:solidFill>
              </a:rPr>
              <a:t>|</a:t>
            </a:r>
            <a:endParaRPr/>
          </a:p>
        </p:txBody>
      </p:sp>
      <p:sp>
        <p:nvSpPr>
          <p:cNvPr id="314" name="object 4">
            <a:extLst>
              <a:ext uri="{FF2B5EF4-FFF2-40B4-BE49-F238E27FC236}">
                <a16:creationId xmlns:a16="http://schemas.microsoft.com/office/drawing/2014/main" id="{26BEBF5E-B37D-6B5A-EAC1-939AE9E984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9567" y="1377351"/>
            <a:ext cx="18470522" cy="1030606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defRPr spc="-100"/>
            </a:lvl1pPr>
          </a:lstStyle>
          <a:p>
            <a:r>
              <a:rPr lang="sk-SK" sz="5400"/>
              <a:t>Postupný presun žiakov z malých verejných základných škôl</a:t>
            </a:r>
            <a:endParaRPr sz="5400"/>
          </a:p>
        </p:txBody>
      </p:sp>
      <p:sp>
        <p:nvSpPr>
          <p:cNvPr id="315" name="object 5">
            <a:extLst>
              <a:ext uri="{FF2B5EF4-FFF2-40B4-BE49-F238E27FC236}">
                <a16:creationId xmlns:a16="http://schemas.microsoft.com/office/drawing/2014/main" id="{F952D115-847F-0161-1769-5108F258598E}"/>
              </a:ext>
            </a:extLst>
          </p:cNvPr>
          <p:cNvSpPr/>
          <p:nvPr/>
        </p:nvSpPr>
        <p:spPr>
          <a:xfrm>
            <a:off x="-1" y="11120080"/>
            <a:ext cx="20104101" cy="188476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6" name="object 6">
            <a:extLst>
              <a:ext uri="{FF2B5EF4-FFF2-40B4-BE49-F238E27FC236}">
                <a16:creationId xmlns:a16="http://schemas.microsoft.com/office/drawing/2014/main" id="{A2F4F4B7-FA4B-9240-AE7D-CE2264787E00}"/>
              </a:ext>
            </a:extLst>
          </p:cNvPr>
          <p:cNvSpPr/>
          <p:nvPr/>
        </p:nvSpPr>
        <p:spPr>
          <a:xfrm>
            <a:off x="-1" y="-1"/>
            <a:ext cx="188477" cy="2471130"/>
          </a:xfrm>
          <a:prstGeom prst="rect">
            <a:avLst/>
          </a:prstGeom>
          <a:solidFill>
            <a:srgbClr val="ED1D2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7" name="Výsledky na základných a stredných školách sú nedostatočné, a za málo peňazí">
            <a:extLst>
              <a:ext uri="{FF2B5EF4-FFF2-40B4-BE49-F238E27FC236}">
                <a16:creationId xmlns:a16="http://schemas.microsoft.com/office/drawing/2014/main" id="{B0D20654-1913-4329-2660-30E8E35EEBA9}"/>
              </a:ext>
            </a:extLst>
          </p:cNvPr>
          <p:cNvSpPr txBox="1"/>
          <p:nvPr/>
        </p:nvSpPr>
        <p:spPr>
          <a:xfrm>
            <a:off x="1149567" y="5317021"/>
            <a:ext cx="11197349" cy="4865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000">
                <a:solidFill>
                  <a:srgbClr val="2B64AD"/>
                </a:solidFill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defRPr>
            </a:lvl1pPr>
          </a:lstStyle>
          <a:p>
            <a:pPr>
              <a:lnSpc>
                <a:spcPct val="120000"/>
              </a:lnSpc>
            </a:pPr>
            <a:r>
              <a:rPr lang="sk-SK" sz="2800" b="1" dirty="0"/>
              <a:t>Opatrenie: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2800" dirty="0"/>
              <a:t>Podpora zriaďovateľov malých verejných škôl pri spájaní s blízkymi školami s rovnakým vyučovacím jazykom.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sk-SK" sz="2800" b="1" dirty="0"/>
              <a:t>Implementácia: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2800" dirty="0"/>
              <a:t>Úprava uplatňovania veľkostného koeficientu a finančná podpora pre zlučovanie škôl do väčších celkov (zákon o financovaní škôl a nariadenie vlády) – </a:t>
            </a:r>
            <a:r>
              <a:rPr lang="sk-SK" sz="2800" dirty="0">
                <a:solidFill>
                  <a:srgbClr val="00B050"/>
                </a:solidFill>
              </a:rPr>
              <a:t>pripravuje sa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2800" dirty="0"/>
              <a:t>Postupná, v dlhšom časovom období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2800" dirty="0"/>
              <a:t>Nevyhnutná spolupráca so samosprávami, ZMOS, ÚM a RÚŠS</a:t>
            </a:r>
          </a:p>
        </p:txBody>
      </p:sp>
      <p:sp>
        <p:nvSpPr>
          <p:cNvPr id="2" name="Výsledky na základných a stredných školách sú nedostatočné, a za málo peňazí">
            <a:extLst>
              <a:ext uri="{FF2B5EF4-FFF2-40B4-BE49-F238E27FC236}">
                <a16:creationId xmlns:a16="http://schemas.microsoft.com/office/drawing/2014/main" id="{ABA8739F-C25D-5DCC-947F-1F03EDB0A921}"/>
              </a:ext>
            </a:extLst>
          </p:cNvPr>
          <p:cNvSpPr txBox="1"/>
          <p:nvPr/>
        </p:nvSpPr>
        <p:spPr>
          <a:xfrm>
            <a:off x="1149567" y="2502437"/>
            <a:ext cx="11197349" cy="279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000">
                <a:solidFill>
                  <a:srgbClr val="2B64AD"/>
                </a:solidFill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defRPr>
            </a:lvl1pPr>
          </a:lstStyle>
          <a:p>
            <a:pPr>
              <a:lnSpc>
                <a:spcPct val="120000"/>
              </a:lnSpc>
            </a:pPr>
            <a:r>
              <a:rPr lang="sk-SK" sz="2800" b="1" dirty="0">
                <a:solidFill>
                  <a:srgbClr val="FF0000"/>
                </a:solidFill>
              </a:rPr>
              <a:t>Cieľ opatrenia: </a:t>
            </a:r>
            <a:r>
              <a:rPr lang="sk-SK" sz="2800" dirty="0"/>
              <a:t>Zvýšiť kvalitu vzdelávania v školách, ktoré sú dnes malé a ich prevádzka je nákladná.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sk-SK" sz="2800" b="1" dirty="0"/>
              <a:t>Aktuálny stav: </a:t>
            </a:r>
            <a:r>
              <a:rPr lang="sk-SK" sz="2800" dirty="0"/>
              <a:t>Žiaci z malých škôl dosahujú horšie výsledky aj po zohľadnení rôznych faktorov. Viac ako 600 ZŠ dnes nespĺňa minimálne zákonom stanovené počty žiakov pre zriadenie školy.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9B0479ED-6B92-660D-FEA6-53BA00F044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714015"/>
              </p:ext>
            </p:extLst>
          </p:nvPr>
        </p:nvGraphicFramePr>
        <p:xfrm>
          <a:off x="12803528" y="3862489"/>
          <a:ext cx="6816561" cy="6240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Hrubá priemerná mesačná mzda…">
            <a:extLst>
              <a:ext uri="{FF2B5EF4-FFF2-40B4-BE49-F238E27FC236}">
                <a16:creationId xmlns:a16="http://schemas.microsoft.com/office/drawing/2014/main" id="{75023058-68C5-81CB-3AA0-774241E1E6F9}"/>
              </a:ext>
            </a:extLst>
          </p:cNvPr>
          <p:cNvSpPr txBox="1"/>
          <p:nvPr/>
        </p:nvSpPr>
        <p:spPr>
          <a:xfrm>
            <a:off x="13724329" y="3193075"/>
            <a:ext cx="4974957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>
                <a:solidFill>
                  <a:srgbClr val="22539C"/>
                </a:solidFill>
                <a:latin typeface="Avant Garde Gothic Itc T OT Demi"/>
                <a:ea typeface="Avant Garde Gothic Itc T OT Demi"/>
                <a:cs typeface="Avant Garde Gothic Itc T OT Demi"/>
                <a:sym typeface="Avant Garde Gothic Itc T OT Demi"/>
              </a:defRPr>
            </a:pPr>
            <a:r>
              <a:rPr lang="sk-SK" sz="2000" b="1" dirty="0"/>
              <a:t>Priemerná úspešnosť v Testovaní 9 podľa počtu žiakov v škole (</a:t>
            </a:r>
            <a:r>
              <a:rPr lang="en-US" sz="2000" b="1" dirty="0"/>
              <a:t>%, 2022)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15012019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C31D4-18EA-FCC3-9BB0-AA6DD066C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object 2">
            <a:extLst>
              <a:ext uri="{FF2B5EF4-FFF2-40B4-BE49-F238E27FC236}">
                <a16:creationId xmlns:a16="http://schemas.microsoft.com/office/drawing/2014/main" id="{3D11D114-23E5-DB9A-94F0-424D73427402}"/>
              </a:ext>
            </a:extLst>
          </p:cNvPr>
          <p:cNvSpPr txBox="1"/>
          <p:nvPr/>
        </p:nvSpPr>
        <p:spPr>
          <a:xfrm>
            <a:off x="1149567" y="875729"/>
            <a:ext cx="1469368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>
                <a:solidFill>
                  <a:srgbClr val="0055A1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err="1"/>
              <a:t>Revízia</a:t>
            </a:r>
            <a:r>
              <a:t> </a:t>
            </a:r>
            <a:r>
              <a:rPr err="1"/>
              <a:t>výdavkov</a:t>
            </a:r>
            <a:r>
              <a:rPr spc="-20"/>
              <a:t> </a:t>
            </a:r>
            <a:r>
              <a:rPr spc="-15">
                <a:solidFill>
                  <a:srgbClr val="DA3831"/>
                </a:solidFill>
              </a:rPr>
              <a:t>|</a:t>
            </a:r>
            <a:endParaRPr/>
          </a:p>
        </p:txBody>
      </p:sp>
      <p:sp>
        <p:nvSpPr>
          <p:cNvPr id="314" name="object 4">
            <a:extLst>
              <a:ext uri="{FF2B5EF4-FFF2-40B4-BE49-F238E27FC236}">
                <a16:creationId xmlns:a16="http://schemas.microsoft.com/office/drawing/2014/main" id="{3E876A65-0919-8DB9-58FF-A2F65E5A2D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9567" y="1303064"/>
            <a:ext cx="18379082" cy="1030606"/>
          </a:xfrm>
          <a:prstGeom prst="rect">
            <a:avLst/>
          </a:prstGeom>
        </p:spPr>
        <p:txBody>
          <a:bodyPr>
            <a:noAutofit/>
          </a:bodyPr>
          <a:lstStyle>
            <a:lvl1pPr indent="12700">
              <a:defRPr spc="-100"/>
            </a:lvl1pPr>
          </a:lstStyle>
          <a:p>
            <a:r>
              <a:rPr lang="sk-SK" sz="5400" dirty="0"/>
              <a:t>Krátenie normatívu neverejných škôl, ktoré nespĺňajú podmienky verejných škôl</a:t>
            </a:r>
            <a:endParaRPr sz="5400" dirty="0"/>
          </a:p>
        </p:txBody>
      </p:sp>
      <p:sp>
        <p:nvSpPr>
          <p:cNvPr id="315" name="object 5">
            <a:extLst>
              <a:ext uri="{FF2B5EF4-FFF2-40B4-BE49-F238E27FC236}">
                <a16:creationId xmlns:a16="http://schemas.microsoft.com/office/drawing/2014/main" id="{6BADD507-9B0F-88BC-90D4-26D05FE983CE}"/>
              </a:ext>
            </a:extLst>
          </p:cNvPr>
          <p:cNvSpPr/>
          <p:nvPr/>
        </p:nvSpPr>
        <p:spPr>
          <a:xfrm>
            <a:off x="-1" y="11120080"/>
            <a:ext cx="20104101" cy="188476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6" name="object 6">
            <a:extLst>
              <a:ext uri="{FF2B5EF4-FFF2-40B4-BE49-F238E27FC236}">
                <a16:creationId xmlns:a16="http://schemas.microsoft.com/office/drawing/2014/main" id="{039ED936-34EC-BCF9-4531-19463131A4F7}"/>
              </a:ext>
            </a:extLst>
          </p:cNvPr>
          <p:cNvSpPr/>
          <p:nvPr/>
        </p:nvSpPr>
        <p:spPr>
          <a:xfrm>
            <a:off x="-1" y="-1"/>
            <a:ext cx="188477" cy="2471130"/>
          </a:xfrm>
          <a:prstGeom prst="rect">
            <a:avLst/>
          </a:prstGeom>
          <a:solidFill>
            <a:srgbClr val="ED1D2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7" name="Výsledky na základných a stredných školách sú nedostatočné, a za málo peňazí">
            <a:extLst>
              <a:ext uri="{FF2B5EF4-FFF2-40B4-BE49-F238E27FC236}">
                <a16:creationId xmlns:a16="http://schemas.microsoft.com/office/drawing/2014/main" id="{94C32218-7FC1-9AF0-A93F-597A1A090BFF}"/>
              </a:ext>
            </a:extLst>
          </p:cNvPr>
          <p:cNvSpPr txBox="1"/>
          <p:nvPr/>
        </p:nvSpPr>
        <p:spPr>
          <a:xfrm>
            <a:off x="1175481" y="7262678"/>
            <a:ext cx="10271910" cy="279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000">
                <a:solidFill>
                  <a:srgbClr val="2B64AD"/>
                </a:solidFill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sk-SK" sz="2800" b="1" dirty="0"/>
              <a:t>Opatrenie: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2800" dirty="0"/>
              <a:t>Krátenie normatívu škôl, ktoré nebudú spĺňať podmienky </a:t>
            </a:r>
          </a:p>
          <a:p>
            <a:pPr algn="just">
              <a:lnSpc>
                <a:spcPct val="120000"/>
              </a:lnSpc>
            </a:pPr>
            <a:r>
              <a:rPr lang="sk-SK" sz="2800" dirty="0"/>
              <a:t>      verejného poskytovateľa vzdelávania.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sk-SK" sz="2800" b="1" dirty="0"/>
              <a:t>Implementácia </a:t>
            </a:r>
            <a:r>
              <a:rPr lang="sk-SK" sz="2800" b="1" dirty="0">
                <a:solidFill>
                  <a:srgbClr val="00B050"/>
                </a:solidFill>
              </a:rPr>
              <a:t>sa už pripravuje</a:t>
            </a:r>
            <a:r>
              <a:rPr lang="sk-SK" sz="2800" b="1" dirty="0"/>
              <a:t>: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2800" dirty="0"/>
              <a:t>Úprava legislatívy o správe škôl a o ich financovaní.</a:t>
            </a:r>
          </a:p>
        </p:txBody>
      </p:sp>
      <p:sp>
        <p:nvSpPr>
          <p:cNvPr id="2" name="Výsledky na základných a stredných školách sú nedostatočné, a za málo peňazí">
            <a:extLst>
              <a:ext uri="{FF2B5EF4-FFF2-40B4-BE49-F238E27FC236}">
                <a16:creationId xmlns:a16="http://schemas.microsoft.com/office/drawing/2014/main" id="{BC1C77DB-E6E4-5D1A-E960-239EDDE1519D}"/>
              </a:ext>
            </a:extLst>
          </p:cNvPr>
          <p:cNvSpPr txBox="1"/>
          <p:nvPr/>
        </p:nvSpPr>
        <p:spPr>
          <a:xfrm>
            <a:off x="1149567" y="3183750"/>
            <a:ext cx="9898084" cy="390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>
              <a:defRPr sz="3000">
                <a:solidFill>
                  <a:srgbClr val="2B64AD"/>
                </a:solidFill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sk-SK" sz="2800" b="1" dirty="0">
                <a:solidFill>
                  <a:srgbClr val="FF0000"/>
                </a:solidFill>
              </a:rPr>
              <a:t>Cieľ opatrenia: </a:t>
            </a:r>
            <a:r>
              <a:rPr lang="sk-SK" sz="2800" dirty="0"/>
              <a:t>Zrovnoprávnenie podmienok a financovania verejných a neverejných škôl.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sk-SK" sz="2800" b="1" dirty="0"/>
              <a:t>Aktuálny stav: </a:t>
            </a:r>
            <a:r>
              <a:rPr lang="sk-SK" sz="2800" dirty="0"/>
              <a:t>Neverejné školy majú menej povinností, avšak rovnaké financovania. Môžu si tiež vyberať žiakov, tí v priemere pochádzajú z bohatších rodín.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sk-SK" sz="2800" dirty="0"/>
              <a:t>Máme vyšší podiel financovania neverejných škôl z verejných zdrojov než iné krajiny umožňujúce vyberať školné.</a:t>
            </a:r>
            <a:r>
              <a:rPr sz="2800" dirty="0"/>
              <a:t> </a:t>
            </a:r>
          </a:p>
        </p:txBody>
      </p:sp>
      <p:graphicFrame>
        <p:nvGraphicFramePr>
          <p:cNvPr id="11" name="2D Column Chart">
            <a:extLst>
              <a:ext uri="{FF2B5EF4-FFF2-40B4-BE49-F238E27FC236}">
                <a16:creationId xmlns:a16="http://schemas.microsoft.com/office/drawing/2014/main" id="{93752869-AD1F-0079-FD6C-C2144D1EB5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4885036"/>
              </p:ext>
            </p:extLst>
          </p:nvPr>
        </p:nvGraphicFramePr>
        <p:xfrm>
          <a:off x="11786151" y="3025053"/>
          <a:ext cx="7168382" cy="4046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odiel financovania súkromných…">
            <a:extLst>
              <a:ext uri="{FF2B5EF4-FFF2-40B4-BE49-F238E27FC236}">
                <a16:creationId xmlns:a16="http://schemas.microsoft.com/office/drawing/2014/main" id="{071C623C-52BD-AF68-E785-60B06518FFA2}"/>
              </a:ext>
            </a:extLst>
          </p:cNvPr>
          <p:cNvSpPr txBox="1"/>
          <p:nvPr/>
        </p:nvSpPr>
        <p:spPr>
          <a:xfrm>
            <a:off x="11447391" y="2469375"/>
            <a:ext cx="8245642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>
                <a:solidFill>
                  <a:srgbClr val="22539C"/>
                </a:solidFill>
                <a:latin typeface="Avant Garde Gothic Itc T OT Demi"/>
                <a:ea typeface="Avant Garde Gothic Itc T OT Demi"/>
                <a:cs typeface="Avant Garde Gothic Itc T OT Demi"/>
                <a:sym typeface="Avant Garde Gothic Itc T OT Demi"/>
              </a:defRPr>
            </a:pPr>
            <a:r>
              <a:rPr lang="sk-SK" sz="2000" b="1" dirty="0"/>
              <a:t>Podiel financovania neverejných </a:t>
            </a:r>
          </a:p>
          <a:p>
            <a:pPr algn="ctr">
              <a:defRPr sz="2400">
                <a:solidFill>
                  <a:srgbClr val="22539C"/>
                </a:solidFill>
                <a:latin typeface="Avant Garde Gothic Itc T OT Demi"/>
                <a:ea typeface="Avant Garde Gothic Itc T OT Demi"/>
                <a:cs typeface="Avant Garde Gothic Itc T OT Demi"/>
                <a:sym typeface="Avant Garde Gothic Itc T OT Demi"/>
              </a:defRPr>
            </a:pPr>
            <a:r>
              <a:rPr lang="sk-SK" sz="2000" b="1" dirty="0"/>
              <a:t>ZŠ a SŠ z verejných zdrojov (%) </a:t>
            </a:r>
          </a:p>
        </p:txBody>
      </p:sp>
      <p:sp>
        <p:nvSpPr>
          <p:cNvPr id="3" name="krajiny so zákazom…">
            <a:extLst>
              <a:ext uri="{FF2B5EF4-FFF2-40B4-BE49-F238E27FC236}">
                <a16:creationId xmlns:a16="http://schemas.microsoft.com/office/drawing/2014/main" id="{2E65BD0A-6E72-C44C-F5CF-88E0FF463FA6}"/>
              </a:ext>
            </a:extLst>
          </p:cNvPr>
          <p:cNvSpPr txBox="1"/>
          <p:nvPr/>
        </p:nvSpPr>
        <p:spPr>
          <a:xfrm>
            <a:off x="16210415" y="3231535"/>
            <a:ext cx="283555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>
                <a:solidFill>
                  <a:srgbClr val="22539C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lang="sk-SK" dirty="0"/>
              <a:t>krajiny so zákazom poplatkov v súkromných školách</a:t>
            </a:r>
          </a:p>
        </p:txBody>
      </p:sp>
      <p:graphicFrame>
        <p:nvGraphicFramePr>
          <p:cNvPr id="13" name="Tabuľka 12">
            <a:extLst>
              <a:ext uri="{FF2B5EF4-FFF2-40B4-BE49-F238E27FC236}">
                <a16:creationId xmlns:a16="http://schemas.microsoft.com/office/drawing/2014/main" id="{1C73DFB6-B761-4397-BDA6-EBFDFD929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130329"/>
              </p:ext>
            </p:extLst>
          </p:nvPr>
        </p:nvGraphicFramePr>
        <p:xfrm>
          <a:off x="11963823" y="7377258"/>
          <a:ext cx="7212777" cy="345743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72661">
                  <a:extLst>
                    <a:ext uri="{9D8B030D-6E8A-4147-A177-3AD203B41FA5}">
                      <a16:colId xmlns:a16="http://schemas.microsoft.com/office/drawing/2014/main" val="931593495"/>
                    </a:ext>
                  </a:extLst>
                </a:gridCol>
                <a:gridCol w="1485901">
                  <a:extLst>
                    <a:ext uri="{9D8B030D-6E8A-4147-A177-3AD203B41FA5}">
                      <a16:colId xmlns:a16="http://schemas.microsoft.com/office/drawing/2014/main" val="275010020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205905107"/>
                    </a:ext>
                  </a:extLst>
                </a:gridCol>
                <a:gridCol w="1754015">
                  <a:extLst>
                    <a:ext uri="{9D8B030D-6E8A-4147-A177-3AD203B41FA5}">
                      <a16:colId xmlns:a16="http://schemas.microsoft.com/office/drawing/2014/main" val="4129977421"/>
                    </a:ext>
                  </a:extLst>
                </a:gridCol>
              </a:tblGrid>
              <a:tr h="579414">
                <a:tc>
                  <a:txBody>
                    <a:bodyPr/>
                    <a:lstStyle/>
                    <a:p>
                      <a:endParaRPr lang="sk-SK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Verejné školy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Súkromné bez poplatkov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/>
                        <a:t>Súkromné s poplatkami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9115077"/>
                  </a:ext>
                </a:extLst>
              </a:tr>
              <a:tr h="610826">
                <a:tc>
                  <a:txBody>
                    <a:bodyPr/>
                    <a:lstStyle/>
                    <a:p>
                      <a:pPr algn="l"/>
                      <a:r>
                        <a:rPr lang="sk-SK" sz="1600"/>
                        <a:t>Priemerný príjem domácnosti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23 tisíc 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24 tisíc 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/>
                        <a:t>40 tisíc 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2658689"/>
                  </a:ext>
                </a:extLst>
              </a:tr>
              <a:tr h="434717">
                <a:tc>
                  <a:txBody>
                    <a:bodyPr/>
                    <a:lstStyle/>
                    <a:p>
                      <a:pPr algn="l"/>
                      <a:r>
                        <a:rPr lang="sk-SK" sz="1600" dirty="0"/>
                        <a:t>Podiel žiakov zo SZP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/>
                        <a:t>8,2 %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2,0 %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/>
                        <a:t>0,0 %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055438"/>
                  </a:ext>
                </a:extLst>
              </a:tr>
              <a:tr h="610826">
                <a:tc>
                  <a:txBody>
                    <a:bodyPr/>
                    <a:lstStyle/>
                    <a:p>
                      <a:pPr algn="l"/>
                      <a:r>
                        <a:rPr lang="sk-SK" sz="1600"/>
                        <a:t>Podiel nadaných žiakov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/>
                        <a:t>0,6 %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0,6 %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/>
                        <a:t>7,1 %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9542652"/>
                  </a:ext>
                </a:extLst>
              </a:tr>
              <a:tr h="610826">
                <a:tc>
                  <a:txBody>
                    <a:bodyPr/>
                    <a:lstStyle/>
                    <a:p>
                      <a:pPr algn="l"/>
                      <a:r>
                        <a:rPr lang="sk-SK" sz="1600"/>
                        <a:t>Povinnosť prijať žiaka z obvodu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>
                          <a:solidFill>
                            <a:srgbClr val="00B050"/>
                          </a:solidFill>
                        </a:rPr>
                        <a:t>áno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rgbClr val="FF0000"/>
                          </a:solidFill>
                        </a:rPr>
                        <a:t>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rgbClr val="FF0000"/>
                          </a:solidFill>
                        </a:rPr>
                        <a:t>nie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9316750"/>
                  </a:ext>
                </a:extLst>
              </a:tr>
              <a:tr h="610826">
                <a:tc>
                  <a:txBody>
                    <a:bodyPr/>
                    <a:lstStyle/>
                    <a:p>
                      <a:pPr algn="l"/>
                      <a:r>
                        <a:rPr lang="sk-SK" sz="1600" dirty="0"/>
                        <a:t>Zverejňovanie zmlúv, faktúr, 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>
                          <a:solidFill>
                            <a:srgbClr val="00B050"/>
                          </a:solidFill>
                        </a:rPr>
                        <a:t>áno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rgbClr val="FF0000"/>
                          </a:solidFill>
                        </a:rPr>
                        <a:t>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rgbClr val="FF0000"/>
                          </a:solidFill>
                        </a:rPr>
                        <a:t>nie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0871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17095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8618A-B338-F7F9-C0F9-AA4C9B3AB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object 2">
            <a:extLst>
              <a:ext uri="{FF2B5EF4-FFF2-40B4-BE49-F238E27FC236}">
                <a16:creationId xmlns:a16="http://schemas.microsoft.com/office/drawing/2014/main" id="{C3A6A434-18E2-C63F-BB87-928A9BD1BA86}"/>
              </a:ext>
            </a:extLst>
          </p:cNvPr>
          <p:cNvSpPr txBox="1"/>
          <p:nvPr/>
        </p:nvSpPr>
        <p:spPr>
          <a:xfrm>
            <a:off x="1149567" y="875729"/>
            <a:ext cx="1469368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>
                <a:solidFill>
                  <a:srgbClr val="0055A1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err="1"/>
              <a:t>Revízia</a:t>
            </a:r>
            <a:r>
              <a:t> </a:t>
            </a:r>
            <a:r>
              <a:rPr err="1"/>
              <a:t>výdavkov</a:t>
            </a:r>
            <a:r>
              <a:rPr spc="-20"/>
              <a:t> </a:t>
            </a:r>
            <a:r>
              <a:rPr spc="-15">
                <a:solidFill>
                  <a:srgbClr val="DA3831"/>
                </a:solidFill>
              </a:rPr>
              <a:t>|</a:t>
            </a:r>
            <a:endParaRPr/>
          </a:p>
        </p:txBody>
      </p:sp>
      <p:sp>
        <p:nvSpPr>
          <p:cNvPr id="314" name="object 4">
            <a:extLst>
              <a:ext uri="{FF2B5EF4-FFF2-40B4-BE49-F238E27FC236}">
                <a16:creationId xmlns:a16="http://schemas.microsoft.com/office/drawing/2014/main" id="{13270025-AEEA-F5BE-9F33-37484E593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9634" y="1423103"/>
            <a:ext cx="18346344" cy="103060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indent="12700">
              <a:defRPr spc="-100"/>
            </a:lvl1pPr>
          </a:lstStyle>
          <a:p>
            <a:r>
              <a:rPr lang="en-US" sz="5400" err="1"/>
              <a:t>Zmena</a:t>
            </a:r>
            <a:r>
              <a:rPr lang="en-US" sz="5400"/>
              <a:t> </a:t>
            </a:r>
            <a:r>
              <a:rPr lang="en-US" sz="5400" err="1"/>
              <a:t>procesu</a:t>
            </a:r>
            <a:r>
              <a:rPr lang="en-US" sz="5400"/>
              <a:t> </a:t>
            </a:r>
            <a:r>
              <a:rPr lang="en-US" sz="5400" err="1"/>
              <a:t>prijímacieho</a:t>
            </a:r>
            <a:r>
              <a:rPr lang="en-US" sz="5400"/>
              <a:t> </a:t>
            </a:r>
            <a:r>
              <a:rPr lang="en-US" sz="5400" err="1"/>
              <a:t>konania</a:t>
            </a:r>
            <a:r>
              <a:rPr lang="en-US" sz="5400"/>
              <a:t> na </a:t>
            </a:r>
            <a:r>
              <a:rPr lang="en-US" sz="5400" err="1"/>
              <a:t>stredné</a:t>
            </a:r>
            <a:r>
              <a:rPr lang="en-US" sz="5400"/>
              <a:t> </a:t>
            </a:r>
            <a:r>
              <a:rPr lang="en-US" sz="5400" err="1"/>
              <a:t>školy</a:t>
            </a:r>
            <a:endParaRPr lang="en-US" sz="5400"/>
          </a:p>
        </p:txBody>
      </p:sp>
      <p:sp>
        <p:nvSpPr>
          <p:cNvPr id="315" name="object 5">
            <a:extLst>
              <a:ext uri="{FF2B5EF4-FFF2-40B4-BE49-F238E27FC236}">
                <a16:creationId xmlns:a16="http://schemas.microsoft.com/office/drawing/2014/main" id="{174F3817-393D-82E3-E40B-DADF0C91FA1C}"/>
              </a:ext>
            </a:extLst>
          </p:cNvPr>
          <p:cNvSpPr/>
          <p:nvPr/>
        </p:nvSpPr>
        <p:spPr>
          <a:xfrm>
            <a:off x="-1" y="11120080"/>
            <a:ext cx="20104101" cy="188476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6" name="object 6">
            <a:extLst>
              <a:ext uri="{FF2B5EF4-FFF2-40B4-BE49-F238E27FC236}">
                <a16:creationId xmlns:a16="http://schemas.microsoft.com/office/drawing/2014/main" id="{BBEF1A1B-B9EE-175A-4AC9-2B42E4FE277E}"/>
              </a:ext>
            </a:extLst>
          </p:cNvPr>
          <p:cNvSpPr/>
          <p:nvPr/>
        </p:nvSpPr>
        <p:spPr>
          <a:xfrm>
            <a:off x="-1" y="-1"/>
            <a:ext cx="188477" cy="2471130"/>
          </a:xfrm>
          <a:prstGeom prst="rect">
            <a:avLst/>
          </a:prstGeom>
          <a:solidFill>
            <a:srgbClr val="ED1D2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7" name="Výsledky na základných a stredných školách sú nedostatočné, a za málo peňazí">
            <a:extLst>
              <a:ext uri="{FF2B5EF4-FFF2-40B4-BE49-F238E27FC236}">
                <a16:creationId xmlns:a16="http://schemas.microsoft.com/office/drawing/2014/main" id="{E55EE8A9-F11D-2877-B259-E29472AE6A83}"/>
              </a:ext>
            </a:extLst>
          </p:cNvPr>
          <p:cNvSpPr txBox="1"/>
          <p:nvPr/>
        </p:nvSpPr>
        <p:spPr>
          <a:xfrm>
            <a:off x="1149567" y="5932706"/>
            <a:ext cx="18092111" cy="4348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000">
                <a:solidFill>
                  <a:srgbClr val="2B64AD"/>
                </a:solidFill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defRPr>
            </a:lvl1pPr>
          </a:lstStyle>
          <a:p>
            <a:pPr>
              <a:lnSpc>
                <a:spcPct val="120000"/>
              </a:lnSpc>
            </a:pPr>
            <a:r>
              <a:rPr lang="sk-SK" sz="2800" b="1"/>
              <a:t>Navrhované opatrenia:</a:t>
            </a:r>
            <a:endParaRPr lang="sk-SK" sz="2800" b="1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sk-SK" sz="2800" dirty="0"/>
              <a:t>Digitalizácia procesu a zavedenie algoritmu párovania žiakov so školami na základe ich výsledkov a preferencií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sk-SK" sz="2800" dirty="0"/>
              <a:t>Zavedenie jednotnej prijímacej skúšky z matematiky a vyučovacieho jazyka ešte pred podávaním prihlášok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sk-SK" sz="2800" dirty="0"/>
              <a:t>Navýšenie počtu prihlášok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sk-SK" sz="2800" dirty="0"/>
              <a:t>Bezplatné prípravné materiály a cielenejšia podpora žiakov zo znevýhodneného prostredia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sk-SK" sz="2800" b="1" dirty="0"/>
              <a:t>Implementácia: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2800" dirty="0"/>
              <a:t>Zmena legislatívy, pravidiel a vývoj algoritmu prijímacieho konania – </a:t>
            </a:r>
            <a:r>
              <a:rPr lang="sk-SK" sz="2800" dirty="0">
                <a:solidFill>
                  <a:srgbClr val="00B050"/>
                </a:solidFill>
              </a:rPr>
              <a:t>pripravuje sa</a:t>
            </a:r>
            <a:endParaRPr lang="sk-SK" sz="2800" b="1" dirty="0">
              <a:solidFill>
                <a:srgbClr val="00B050"/>
              </a:solidFill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2800" dirty="0"/>
              <a:t>Vývoj jednotnej prijímacej skúšky  a prípravných materiálov</a:t>
            </a:r>
          </a:p>
        </p:txBody>
      </p:sp>
      <p:sp>
        <p:nvSpPr>
          <p:cNvPr id="2" name="Výsledky na základných a stredných školách sú nedostatočné, a za málo peňazí">
            <a:extLst>
              <a:ext uri="{FF2B5EF4-FFF2-40B4-BE49-F238E27FC236}">
                <a16:creationId xmlns:a16="http://schemas.microsoft.com/office/drawing/2014/main" id="{9B0C7F35-5DDD-0A93-9D3F-E9F375CD6FF6}"/>
              </a:ext>
            </a:extLst>
          </p:cNvPr>
          <p:cNvSpPr txBox="1"/>
          <p:nvPr/>
        </p:nvSpPr>
        <p:spPr>
          <a:xfrm>
            <a:off x="1149568" y="2618594"/>
            <a:ext cx="17448676" cy="3314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3000">
                <a:solidFill>
                  <a:srgbClr val="2B64AD"/>
                </a:solidFill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sk-SK" sz="2800" b="1" dirty="0">
                <a:solidFill>
                  <a:srgbClr val="FF0000"/>
                </a:solidFill>
              </a:rPr>
              <a:t>Cieľ opatrenia: </a:t>
            </a:r>
            <a:r>
              <a:rPr lang="sk-SK" sz="2800" dirty="0"/>
              <a:t>Zvýšiť spravodlivosť, transparentnosť a efektivitu prijímacieho procesu na stredné školy. Zjednodušiť celý proces a znížiť administratívnu záťaž škôl aj rodičov.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sk-SK" sz="2800" b="1" dirty="0"/>
              <a:t>Aktuálny stav: </a:t>
            </a:r>
            <a:r>
              <a:rPr lang="sk-SK" sz="2800" dirty="0"/>
              <a:t>Súčasné nastavenie prijímacieho procesu vedie k tomu, že žiaci podávajú prihlášky skôr strategicky než podľa svojich skutočných preferencií. Tento systém znevýhodňuje najmä žiakov zo sociálne znevýhodneného prostredia, ktorí majú menej informácií a podpory, a preto častejšie končia v nematuritných odboroch. Zároveň ide o zdĺhavý a administratívne náročný proces.</a:t>
            </a:r>
          </a:p>
        </p:txBody>
      </p:sp>
    </p:spTree>
    <p:extLst>
      <p:ext uri="{BB962C8B-B14F-4D97-AF65-F5344CB8AC3E}">
        <p14:creationId xmlns:p14="http://schemas.microsoft.com/office/powerpoint/2010/main" val="299198299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AE75A-D07B-7C92-7F51-710801FAB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object 2">
            <a:extLst>
              <a:ext uri="{FF2B5EF4-FFF2-40B4-BE49-F238E27FC236}">
                <a16:creationId xmlns:a16="http://schemas.microsoft.com/office/drawing/2014/main" id="{F1F7030B-1B7C-C954-CC5F-72ABBDF43023}"/>
              </a:ext>
            </a:extLst>
          </p:cNvPr>
          <p:cNvSpPr txBox="1"/>
          <p:nvPr/>
        </p:nvSpPr>
        <p:spPr>
          <a:xfrm>
            <a:off x="1149567" y="875729"/>
            <a:ext cx="1469368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>
                <a:solidFill>
                  <a:srgbClr val="0055A1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err="1"/>
              <a:t>Revízia</a:t>
            </a:r>
            <a:r>
              <a:t> </a:t>
            </a:r>
            <a:r>
              <a:rPr err="1"/>
              <a:t>výdavkov</a:t>
            </a:r>
            <a:r>
              <a:rPr spc="-20"/>
              <a:t> </a:t>
            </a:r>
            <a:r>
              <a:rPr spc="-15">
                <a:solidFill>
                  <a:srgbClr val="DA3831"/>
                </a:solidFill>
              </a:rPr>
              <a:t>|</a:t>
            </a:r>
            <a:endParaRPr/>
          </a:p>
        </p:txBody>
      </p:sp>
      <p:sp>
        <p:nvSpPr>
          <p:cNvPr id="314" name="object 4">
            <a:extLst>
              <a:ext uri="{FF2B5EF4-FFF2-40B4-BE49-F238E27FC236}">
                <a16:creationId xmlns:a16="http://schemas.microsoft.com/office/drawing/2014/main" id="{C5673BA2-C811-97AC-5CF6-0C7EB0840C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9567" y="1594795"/>
            <a:ext cx="18346344" cy="1030606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defRPr spc="-100"/>
            </a:lvl1pPr>
          </a:lstStyle>
          <a:p>
            <a:r>
              <a:rPr lang="sk-SK" sz="5400"/>
              <a:t>Ďalšie zmeny vo výpočte normatívneho financovania</a:t>
            </a:r>
            <a:endParaRPr sz="5400"/>
          </a:p>
        </p:txBody>
      </p:sp>
      <p:sp>
        <p:nvSpPr>
          <p:cNvPr id="315" name="object 5">
            <a:extLst>
              <a:ext uri="{FF2B5EF4-FFF2-40B4-BE49-F238E27FC236}">
                <a16:creationId xmlns:a16="http://schemas.microsoft.com/office/drawing/2014/main" id="{D0CED970-ACFA-2D09-FBA2-F2CC4954DA57}"/>
              </a:ext>
            </a:extLst>
          </p:cNvPr>
          <p:cNvSpPr/>
          <p:nvPr/>
        </p:nvSpPr>
        <p:spPr>
          <a:xfrm>
            <a:off x="-1" y="11120080"/>
            <a:ext cx="20104101" cy="188476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6" name="object 6">
            <a:extLst>
              <a:ext uri="{FF2B5EF4-FFF2-40B4-BE49-F238E27FC236}">
                <a16:creationId xmlns:a16="http://schemas.microsoft.com/office/drawing/2014/main" id="{51AB9D21-B390-DC53-A5CD-8A81D8B631E3}"/>
              </a:ext>
            </a:extLst>
          </p:cNvPr>
          <p:cNvSpPr/>
          <p:nvPr/>
        </p:nvSpPr>
        <p:spPr>
          <a:xfrm>
            <a:off x="-1" y="-1"/>
            <a:ext cx="188477" cy="2471130"/>
          </a:xfrm>
          <a:prstGeom prst="rect">
            <a:avLst/>
          </a:prstGeom>
          <a:solidFill>
            <a:srgbClr val="ED1D2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7" name="Výsledky na základných a stredných školách sú nedostatočné, a za málo peňazí">
            <a:extLst>
              <a:ext uri="{FF2B5EF4-FFF2-40B4-BE49-F238E27FC236}">
                <a16:creationId xmlns:a16="http://schemas.microsoft.com/office/drawing/2014/main" id="{82D0EDB2-5CE5-68A1-369A-3EDD3D358F29}"/>
              </a:ext>
            </a:extLst>
          </p:cNvPr>
          <p:cNvSpPr txBox="1"/>
          <p:nvPr/>
        </p:nvSpPr>
        <p:spPr>
          <a:xfrm>
            <a:off x="1149566" y="5097572"/>
            <a:ext cx="16572659" cy="4057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>
              <a:defRPr sz="3000">
                <a:solidFill>
                  <a:srgbClr val="2B64AD"/>
                </a:solidFill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defRPr>
            </a:lvl1pPr>
          </a:lstStyle>
          <a:p>
            <a:pPr>
              <a:lnSpc>
                <a:spcPct val="150000"/>
              </a:lnSpc>
            </a:pPr>
            <a:r>
              <a:rPr lang="sk-SK" sz="2800" b="1" dirty="0"/>
              <a:t>Mzdový normatív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800" dirty="0"/>
              <a:t>Rozdelenie normatívu na ZŠ podľa stupňa vzdelávania resp. vzdelávacieho cyklu – </a:t>
            </a:r>
            <a:r>
              <a:rPr lang="sk-SK" sz="2800" dirty="0">
                <a:solidFill>
                  <a:srgbClr val="00B050"/>
                </a:solidFill>
              </a:rPr>
              <a:t>pripravuje sa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800" dirty="0"/>
              <a:t>Rozdelenie na pedagogických a nepedagogických zamestnancov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sk-SK" sz="2800" b="1" dirty="0"/>
              <a:t>Prevádzkový normatív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800" dirty="0"/>
              <a:t>Zrušenie teplotných pásiem – </a:t>
            </a:r>
            <a:r>
              <a:rPr lang="sk-SK" sz="2800" dirty="0">
                <a:solidFill>
                  <a:srgbClr val="00B050"/>
                </a:solidFill>
              </a:rPr>
              <a:t>pripravuje sa</a:t>
            </a:r>
            <a:endParaRPr lang="sk-SK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800" dirty="0"/>
              <a:t>Úprava častí prevádzkového normatívu a výšky alokovaných prostriedkov</a:t>
            </a:r>
          </a:p>
        </p:txBody>
      </p:sp>
      <p:sp>
        <p:nvSpPr>
          <p:cNvPr id="2" name="Výsledky na základných a stredných školách sú nedostatočné, a za málo peňazí">
            <a:extLst>
              <a:ext uri="{FF2B5EF4-FFF2-40B4-BE49-F238E27FC236}">
                <a16:creationId xmlns:a16="http://schemas.microsoft.com/office/drawing/2014/main" id="{C3DBAD7A-8EE3-C051-A23B-2EC079B97CFD}"/>
              </a:ext>
            </a:extLst>
          </p:cNvPr>
          <p:cNvSpPr txBox="1"/>
          <p:nvPr/>
        </p:nvSpPr>
        <p:spPr>
          <a:xfrm>
            <a:off x="1149567" y="2622813"/>
            <a:ext cx="16572659" cy="2279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>
              <a:defRPr sz="3000">
                <a:solidFill>
                  <a:srgbClr val="2B64AD"/>
                </a:solidFill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defRPr>
            </a:lvl1pPr>
          </a:lstStyle>
          <a:p>
            <a:pPr>
              <a:lnSpc>
                <a:spcPct val="120000"/>
              </a:lnSpc>
            </a:pPr>
            <a:r>
              <a:rPr lang="sk-SK" sz="2800" b="1" dirty="0">
                <a:solidFill>
                  <a:srgbClr val="FF0000"/>
                </a:solidFill>
              </a:rPr>
              <a:t>Cieľ opatrení: </a:t>
            </a:r>
            <a:r>
              <a:rPr lang="sk-SK" sz="2800" dirty="0"/>
              <a:t>Spresnenie výpočtov a spravodlivejšie prerozdelenie zdrojov medzi školy.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sk-SK" sz="2800" b="1" dirty="0"/>
              <a:t>Aktuálny stav: </a:t>
            </a:r>
            <a:r>
              <a:rPr lang="sk-SK" sz="2800" dirty="0"/>
              <a:t>Normatívne financovanie je miestami nespravodlivé a príliš komplikované. Od jeho zavedenia sa do vzorca zaviedlo množstvo parametrov bez prehodnotenia systému ako celku. Môže tak dochádzať k nezamýšľaným zvýhodneniam niektorých škôl na úkor ostatných.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79875392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object 2"/>
          <p:cNvGrpSpPr/>
          <p:nvPr/>
        </p:nvGrpSpPr>
        <p:grpSpPr>
          <a:xfrm>
            <a:off x="8073024" y="6296623"/>
            <a:ext cx="5379545" cy="416586"/>
            <a:chOff x="0" y="0"/>
            <a:chExt cx="5379544" cy="416585"/>
          </a:xfrm>
        </p:grpSpPr>
        <p:sp>
          <p:nvSpPr>
            <p:cNvPr id="572" name="Shape"/>
            <p:cNvSpPr/>
            <p:nvPr/>
          </p:nvSpPr>
          <p:spPr>
            <a:xfrm>
              <a:off x="11245" y="254860"/>
              <a:ext cx="161479" cy="82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2"/>
                  </a:lnTo>
                  <a:lnTo>
                    <a:pt x="1786" y="17501"/>
                  </a:lnTo>
                  <a:lnTo>
                    <a:pt x="4010" y="19621"/>
                  </a:lnTo>
                  <a:lnTo>
                    <a:pt x="6611" y="21066"/>
                  </a:lnTo>
                  <a:lnTo>
                    <a:pt x="9526" y="21600"/>
                  </a:lnTo>
                  <a:lnTo>
                    <a:pt x="14815" y="19883"/>
                  </a:lnTo>
                  <a:lnTo>
                    <a:pt x="19335" y="14904"/>
                  </a:lnTo>
                  <a:lnTo>
                    <a:pt x="21600" y="9168"/>
                  </a:lnTo>
                  <a:lnTo>
                    <a:pt x="9746" y="9168"/>
                  </a:lnTo>
                  <a:lnTo>
                    <a:pt x="7017" y="8349"/>
                  </a:lnTo>
                  <a:lnTo>
                    <a:pt x="4289" y="6221"/>
                  </a:lnTo>
                  <a:lnTo>
                    <a:pt x="1852" y="3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3" name="Shape"/>
            <p:cNvSpPr/>
            <p:nvPr/>
          </p:nvSpPr>
          <p:spPr>
            <a:xfrm>
              <a:off x="0" y="0"/>
              <a:ext cx="188215" cy="289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2" y="0"/>
                  </a:moveTo>
                  <a:lnTo>
                    <a:pt x="6976" y="480"/>
                  </a:lnTo>
                  <a:lnTo>
                    <a:pt x="3453" y="1862"/>
                  </a:lnTo>
                  <a:lnTo>
                    <a:pt x="951" y="4059"/>
                  </a:lnTo>
                  <a:lnTo>
                    <a:pt x="0" y="6983"/>
                  </a:lnTo>
                  <a:lnTo>
                    <a:pt x="1161" y="10096"/>
                  </a:lnTo>
                  <a:lnTo>
                    <a:pt x="4064" y="12227"/>
                  </a:lnTo>
                  <a:lnTo>
                    <a:pt x="7837" y="13732"/>
                  </a:lnTo>
                  <a:lnTo>
                    <a:pt x="11611" y="14968"/>
                  </a:lnTo>
                  <a:lnTo>
                    <a:pt x="14514" y="16292"/>
                  </a:lnTo>
                  <a:lnTo>
                    <a:pt x="15675" y="18061"/>
                  </a:lnTo>
                  <a:lnTo>
                    <a:pt x="15224" y="19557"/>
                  </a:lnTo>
                  <a:lnTo>
                    <a:pt x="13972" y="20669"/>
                  </a:lnTo>
                  <a:lnTo>
                    <a:pt x="12049" y="21367"/>
                  </a:lnTo>
                  <a:lnTo>
                    <a:pt x="12007" y="21367"/>
                  </a:lnTo>
                  <a:lnTo>
                    <a:pt x="9652" y="21600"/>
                  </a:lnTo>
                  <a:lnTo>
                    <a:pt x="19822" y="21600"/>
                  </a:lnTo>
                  <a:lnTo>
                    <a:pt x="20584" y="20960"/>
                  </a:lnTo>
                  <a:lnTo>
                    <a:pt x="21600" y="17906"/>
                  </a:lnTo>
                  <a:lnTo>
                    <a:pt x="20428" y="14870"/>
                  </a:lnTo>
                  <a:lnTo>
                    <a:pt x="17499" y="12807"/>
                  </a:lnTo>
                  <a:lnTo>
                    <a:pt x="13691" y="11343"/>
                  </a:lnTo>
                  <a:lnTo>
                    <a:pt x="9883" y="10107"/>
                  </a:lnTo>
                  <a:lnTo>
                    <a:pt x="6954" y="8726"/>
                  </a:lnTo>
                  <a:lnTo>
                    <a:pt x="5782" y="6828"/>
                  </a:lnTo>
                  <a:lnTo>
                    <a:pt x="6153" y="5462"/>
                  </a:lnTo>
                  <a:lnTo>
                    <a:pt x="7210" y="4392"/>
                  </a:lnTo>
                  <a:lnTo>
                    <a:pt x="8867" y="3695"/>
                  </a:lnTo>
                  <a:lnTo>
                    <a:pt x="11038" y="3446"/>
                  </a:lnTo>
                  <a:lnTo>
                    <a:pt x="18684" y="3446"/>
                  </a:lnTo>
                  <a:lnTo>
                    <a:pt x="18684" y="1676"/>
                  </a:lnTo>
                  <a:lnTo>
                    <a:pt x="17354" y="1061"/>
                  </a:lnTo>
                  <a:lnTo>
                    <a:pt x="15608" y="524"/>
                  </a:lnTo>
                  <a:lnTo>
                    <a:pt x="13477" y="144"/>
                  </a:lnTo>
                  <a:lnTo>
                    <a:pt x="10992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4" name="Shape"/>
            <p:cNvSpPr/>
            <p:nvPr/>
          </p:nvSpPr>
          <p:spPr>
            <a:xfrm>
              <a:off x="263185" y="4167"/>
              <a:ext cx="172802" cy="327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4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6245" y="1855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5" name="Shape"/>
            <p:cNvSpPr/>
            <p:nvPr/>
          </p:nvSpPr>
          <p:spPr>
            <a:xfrm>
              <a:off x="472624" y="2094"/>
              <a:ext cx="288229" cy="335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45" y="0"/>
                  </a:moveTo>
                  <a:lnTo>
                    <a:pt x="8558" y="506"/>
                  </a:lnTo>
                  <a:lnTo>
                    <a:pt x="5375" y="1841"/>
                  </a:lnTo>
                  <a:lnTo>
                    <a:pt x="2961" y="3769"/>
                  </a:lnTo>
                  <a:lnTo>
                    <a:pt x="1283" y="6057"/>
                  </a:lnTo>
                  <a:lnTo>
                    <a:pt x="308" y="8469"/>
                  </a:lnTo>
                  <a:lnTo>
                    <a:pt x="0" y="10772"/>
                  </a:lnTo>
                  <a:lnTo>
                    <a:pt x="278" y="13309"/>
                  </a:lnTo>
                  <a:lnTo>
                    <a:pt x="1227" y="15789"/>
                  </a:lnTo>
                  <a:lnTo>
                    <a:pt x="2879" y="18035"/>
                  </a:lnTo>
                  <a:lnTo>
                    <a:pt x="5263" y="19871"/>
                  </a:lnTo>
                  <a:lnTo>
                    <a:pt x="8413" y="21118"/>
                  </a:lnTo>
                  <a:lnTo>
                    <a:pt x="12358" y="21600"/>
                  </a:lnTo>
                  <a:lnTo>
                    <a:pt x="15962" y="21160"/>
                  </a:lnTo>
                  <a:lnTo>
                    <a:pt x="19076" y="20015"/>
                  </a:lnTo>
                  <a:lnTo>
                    <a:pt x="21096" y="18625"/>
                  </a:lnTo>
                  <a:lnTo>
                    <a:pt x="12421" y="18625"/>
                  </a:lnTo>
                  <a:lnTo>
                    <a:pt x="8430" y="17884"/>
                  </a:lnTo>
                  <a:lnTo>
                    <a:pt x="5773" y="16036"/>
                  </a:lnTo>
                  <a:lnTo>
                    <a:pt x="4311" y="13519"/>
                  </a:lnTo>
                  <a:lnTo>
                    <a:pt x="3901" y="10772"/>
                  </a:lnTo>
                  <a:lnTo>
                    <a:pt x="4348" y="8246"/>
                  </a:lnTo>
                  <a:lnTo>
                    <a:pt x="5835" y="5717"/>
                  </a:lnTo>
                  <a:lnTo>
                    <a:pt x="8514" y="3769"/>
                  </a:lnTo>
                  <a:lnTo>
                    <a:pt x="12545" y="2975"/>
                  </a:lnTo>
                  <a:lnTo>
                    <a:pt x="21600" y="2975"/>
                  </a:lnTo>
                  <a:lnTo>
                    <a:pt x="21447" y="2810"/>
                  </a:lnTo>
                  <a:lnTo>
                    <a:pt x="18958" y="1294"/>
                  </a:lnTo>
                  <a:lnTo>
                    <a:pt x="15964" y="344"/>
                  </a:lnTo>
                  <a:lnTo>
                    <a:pt x="1254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6" name="Shape"/>
            <p:cNvSpPr/>
            <p:nvPr/>
          </p:nvSpPr>
          <p:spPr>
            <a:xfrm>
              <a:off x="638367" y="48322"/>
              <a:ext cx="168646" cy="243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88" y="0"/>
                  </a:moveTo>
                  <a:lnTo>
                    <a:pt x="212" y="0"/>
                  </a:lnTo>
                  <a:lnTo>
                    <a:pt x="6225" y="744"/>
                  </a:lnTo>
                  <a:lnTo>
                    <a:pt x="10838" y="2819"/>
                  </a:lnTo>
                  <a:lnTo>
                    <a:pt x="13832" y="6075"/>
                  </a:lnTo>
                  <a:lnTo>
                    <a:pt x="14987" y="10356"/>
                  </a:lnTo>
                  <a:lnTo>
                    <a:pt x="14032" y="14703"/>
                  </a:lnTo>
                  <a:lnTo>
                    <a:pt x="11072" y="18253"/>
                  </a:lnTo>
                  <a:lnTo>
                    <a:pt x="6323" y="20665"/>
                  </a:lnTo>
                  <a:lnTo>
                    <a:pt x="0" y="21600"/>
                  </a:lnTo>
                  <a:lnTo>
                    <a:pt x="14826" y="21600"/>
                  </a:lnTo>
                  <a:lnTo>
                    <a:pt x="15725" y="21100"/>
                  </a:lnTo>
                  <a:lnTo>
                    <a:pt x="18970" y="17979"/>
                  </a:lnTo>
                  <a:lnTo>
                    <a:pt x="20973" y="14291"/>
                  </a:lnTo>
                  <a:lnTo>
                    <a:pt x="21600" y="10172"/>
                  </a:lnTo>
                  <a:lnTo>
                    <a:pt x="20778" y="6075"/>
                  </a:lnTo>
                  <a:lnTo>
                    <a:pt x="18674" y="2590"/>
                  </a:lnTo>
                  <a:lnTo>
                    <a:pt x="1568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7" name="Shape"/>
            <p:cNvSpPr/>
            <p:nvPr/>
          </p:nvSpPr>
          <p:spPr>
            <a:xfrm>
              <a:off x="840728" y="4167"/>
              <a:ext cx="193022" cy="327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1" y="0"/>
                  </a:moveTo>
                  <a:lnTo>
                    <a:pt x="0" y="0"/>
                  </a:lnTo>
                  <a:lnTo>
                    <a:pt x="13235" y="21600"/>
                  </a:lnTo>
                  <a:lnTo>
                    <a:pt x="19105" y="21600"/>
                  </a:lnTo>
                  <a:lnTo>
                    <a:pt x="21600" y="17808"/>
                  </a:lnTo>
                  <a:lnTo>
                    <a:pt x="16357" y="17808"/>
                  </a:lnTo>
                  <a:lnTo>
                    <a:pt x="601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8" name="Shape"/>
            <p:cNvSpPr/>
            <p:nvPr/>
          </p:nvSpPr>
          <p:spPr>
            <a:xfrm>
              <a:off x="986901" y="4167"/>
              <a:ext cx="151557" cy="26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944" y="0"/>
                  </a:lnTo>
                  <a:lnTo>
                    <a:pt x="0" y="21600"/>
                  </a:lnTo>
                  <a:lnTo>
                    <a:pt x="667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9" name="Shape"/>
            <p:cNvSpPr/>
            <p:nvPr/>
          </p:nvSpPr>
          <p:spPr>
            <a:xfrm>
              <a:off x="1198822" y="4167"/>
              <a:ext cx="152834" cy="327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7062" y="18550"/>
                  </a:lnTo>
                  <a:lnTo>
                    <a:pt x="7062" y="12313"/>
                  </a:lnTo>
                  <a:lnTo>
                    <a:pt x="17363" y="12313"/>
                  </a:lnTo>
                  <a:lnTo>
                    <a:pt x="17363" y="9262"/>
                  </a:lnTo>
                  <a:lnTo>
                    <a:pt x="7062" y="9262"/>
                  </a:lnTo>
                  <a:lnTo>
                    <a:pt x="7062" y="3077"/>
                  </a:lnTo>
                  <a:lnTo>
                    <a:pt x="21600" y="30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0" name="Shape"/>
            <p:cNvSpPr/>
            <p:nvPr/>
          </p:nvSpPr>
          <p:spPr>
            <a:xfrm>
              <a:off x="1427851" y="4167"/>
              <a:ext cx="120934" cy="327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8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925" y="21600"/>
                  </a:lnTo>
                  <a:lnTo>
                    <a:pt x="8925" y="5523"/>
                  </a:lnTo>
                  <a:lnTo>
                    <a:pt x="21600" y="5523"/>
                  </a:lnTo>
                  <a:lnTo>
                    <a:pt x="728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1" name="Shape"/>
            <p:cNvSpPr/>
            <p:nvPr/>
          </p:nvSpPr>
          <p:spPr>
            <a:xfrm>
              <a:off x="1477818" y="87860"/>
              <a:ext cx="274422" cy="243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86" y="0"/>
                  </a:moveTo>
                  <a:lnTo>
                    <a:pt x="0" y="0"/>
                  </a:lnTo>
                  <a:lnTo>
                    <a:pt x="18420" y="21600"/>
                  </a:lnTo>
                  <a:lnTo>
                    <a:pt x="21600" y="21600"/>
                  </a:lnTo>
                  <a:lnTo>
                    <a:pt x="21600" y="14215"/>
                  </a:lnTo>
                  <a:lnTo>
                    <a:pt x="17667" y="14215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2" name="Rectangle"/>
            <p:cNvSpPr/>
            <p:nvPr/>
          </p:nvSpPr>
          <p:spPr>
            <a:xfrm>
              <a:off x="1702272" y="4166"/>
              <a:ext cx="49968" cy="244014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3" name="Shape"/>
            <p:cNvSpPr/>
            <p:nvPr/>
          </p:nvSpPr>
          <p:spPr>
            <a:xfrm>
              <a:off x="1838436" y="254860"/>
              <a:ext cx="161484" cy="82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2"/>
                  </a:lnTo>
                  <a:lnTo>
                    <a:pt x="1786" y="17501"/>
                  </a:lnTo>
                  <a:lnTo>
                    <a:pt x="4010" y="19621"/>
                  </a:lnTo>
                  <a:lnTo>
                    <a:pt x="6610" y="21066"/>
                  </a:lnTo>
                  <a:lnTo>
                    <a:pt x="9525" y="21600"/>
                  </a:lnTo>
                  <a:lnTo>
                    <a:pt x="14814" y="19883"/>
                  </a:lnTo>
                  <a:lnTo>
                    <a:pt x="19335" y="14904"/>
                  </a:lnTo>
                  <a:lnTo>
                    <a:pt x="21600" y="9168"/>
                  </a:lnTo>
                  <a:lnTo>
                    <a:pt x="9747" y="9168"/>
                  </a:lnTo>
                  <a:lnTo>
                    <a:pt x="7018" y="8349"/>
                  </a:lnTo>
                  <a:lnTo>
                    <a:pt x="4289" y="6221"/>
                  </a:lnTo>
                  <a:lnTo>
                    <a:pt x="1852" y="3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4" name="Shape"/>
            <p:cNvSpPr/>
            <p:nvPr/>
          </p:nvSpPr>
          <p:spPr>
            <a:xfrm>
              <a:off x="1827190" y="0"/>
              <a:ext cx="188226" cy="289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0" y="0"/>
                  </a:moveTo>
                  <a:lnTo>
                    <a:pt x="6974" y="480"/>
                  </a:lnTo>
                  <a:lnTo>
                    <a:pt x="3452" y="1862"/>
                  </a:lnTo>
                  <a:lnTo>
                    <a:pt x="951" y="4059"/>
                  </a:lnTo>
                  <a:lnTo>
                    <a:pt x="0" y="6983"/>
                  </a:lnTo>
                  <a:lnTo>
                    <a:pt x="1161" y="10096"/>
                  </a:lnTo>
                  <a:lnTo>
                    <a:pt x="4064" y="12227"/>
                  </a:lnTo>
                  <a:lnTo>
                    <a:pt x="7837" y="13732"/>
                  </a:lnTo>
                  <a:lnTo>
                    <a:pt x="11610" y="14968"/>
                  </a:lnTo>
                  <a:lnTo>
                    <a:pt x="14513" y="16292"/>
                  </a:lnTo>
                  <a:lnTo>
                    <a:pt x="15674" y="18061"/>
                  </a:lnTo>
                  <a:lnTo>
                    <a:pt x="15224" y="19557"/>
                  </a:lnTo>
                  <a:lnTo>
                    <a:pt x="13972" y="20669"/>
                  </a:lnTo>
                  <a:lnTo>
                    <a:pt x="12050" y="21367"/>
                  </a:lnTo>
                  <a:lnTo>
                    <a:pt x="12007" y="21367"/>
                  </a:lnTo>
                  <a:lnTo>
                    <a:pt x="9652" y="21600"/>
                  </a:lnTo>
                  <a:lnTo>
                    <a:pt x="19822" y="21600"/>
                  </a:lnTo>
                  <a:lnTo>
                    <a:pt x="20584" y="20960"/>
                  </a:lnTo>
                  <a:lnTo>
                    <a:pt x="21600" y="17906"/>
                  </a:lnTo>
                  <a:lnTo>
                    <a:pt x="20428" y="14870"/>
                  </a:lnTo>
                  <a:lnTo>
                    <a:pt x="17499" y="12807"/>
                  </a:lnTo>
                  <a:lnTo>
                    <a:pt x="13690" y="11343"/>
                  </a:lnTo>
                  <a:lnTo>
                    <a:pt x="9882" y="10107"/>
                  </a:lnTo>
                  <a:lnTo>
                    <a:pt x="6953" y="8726"/>
                  </a:lnTo>
                  <a:lnTo>
                    <a:pt x="5781" y="6828"/>
                  </a:lnTo>
                  <a:lnTo>
                    <a:pt x="6152" y="5462"/>
                  </a:lnTo>
                  <a:lnTo>
                    <a:pt x="7209" y="4392"/>
                  </a:lnTo>
                  <a:lnTo>
                    <a:pt x="8867" y="3695"/>
                  </a:lnTo>
                  <a:lnTo>
                    <a:pt x="11039" y="3446"/>
                  </a:lnTo>
                  <a:lnTo>
                    <a:pt x="18684" y="3446"/>
                  </a:lnTo>
                  <a:lnTo>
                    <a:pt x="18684" y="1676"/>
                  </a:lnTo>
                  <a:lnTo>
                    <a:pt x="17354" y="1061"/>
                  </a:lnTo>
                  <a:lnTo>
                    <a:pt x="15608" y="524"/>
                  </a:lnTo>
                  <a:lnTo>
                    <a:pt x="13476" y="144"/>
                  </a:lnTo>
                  <a:lnTo>
                    <a:pt x="1099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5" name="Shape"/>
            <p:cNvSpPr/>
            <p:nvPr/>
          </p:nvSpPr>
          <p:spPr>
            <a:xfrm>
              <a:off x="2090355" y="4167"/>
              <a:ext cx="114029" cy="327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6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469" y="21600"/>
                  </a:lnTo>
                  <a:lnTo>
                    <a:pt x="9469" y="11295"/>
                  </a:lnTo>
                  <a:lnTo>
                    <a:pt x="21600" y="11295"/>
                  </a:lnTo>
                  <a:lnTo>
                    <a:pt x="20432" y="10855"/>
                  </a:lnTo>
                  <a:lnTo>
                    <a:pt x="21013" y="10635"/>
                  </a:lnTo>
                  <a:lnTo>
                    <a:pt x="9469" y="10635"/>
                  </a:lnTo>
                  <a:lnTo>
                    <a:pt x="946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6" name="Shape"/>
            <p:cNvSpPr/>
            <p:nvPr/>
          </p:nvSpPr>
          <p:spPr>
            <a:xfrm>
              <a:off x="2140343" y="175324"/>
              <a:ext cx="208193" cy="156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44" y="0"/>
                  </a:moveTo>
                  <a:lnTo>
                    <a:pt x="0" y="0"/>
                  </a:lnTo>
                  <a:lnTo>
                    <a:pt x="14602" y="21600"/>
                  </a:lnTo>
                  <a:lnTo>
                    <a:pt x="21600" y="21600"/>
                  </a:lnTo>
                  <a:lnTo>
                    <a:pt x="6644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7" name="Shape"/>
            <p:cNvSpPr/>
            <p:nvPr/>
          </p:nvSpPr>
          <p:spPr>
            <a:xfrm>
              <a:off x="2140343" y="4167"/>
              <a:ext cx="209439" cy="161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730" y="0"/>
                  </a:lnTo>
                  <a:lnTo>
                    <a:pt x="0" y="21600"/>
                  </a:lnTo>
                  <a:lnTo>
                    <a:pt x="628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8" name="Shape"/>
            <p:cNvSpPr/>
            <p:nvPr/>
          </p:nvSpPr>
          <p:spPr>
            <a:xfrm>
              <a:off x="2405989" y="4167"/>
              <a:ext cx="152824" cy="327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7062" y="18550"/>
                  </a:lnTo>
                  <a:lnTo>
                    <a:pt x="7062" y="12313"/>
                  </a:lnTo>
                  <a:lnTo>
                    <a:pt x="17363" y="12313"/>
                  </a:lnTo>
                  <a:lnTo>
                    <a:pt x="17363" y="9262"/>
                  </a:lnTo>
                  <a:lnTo>
                    <a:pt x="7062" y="9262"/>
                  </a:lnTo>
                  <a:lnTo>
                    <a:pt x="7062" y="3077"/>
                  </a:lnTo>
                  <a:lnTo>
                    <a:pt x="21600" y="30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9" name="Shape"/>
            <p:cNvSpPr/>
            <p:nvPr/>
          </p:nvSpPr>
          <p:spPr>
            <a:xfrm>
              <a:off x="2598371" y="4167"/>
              <a:ext cx="94102" cy="412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032" y="0"/>
                  </a:lnTo>
                  <a:lnTo>
                    <a:pt x="10032" y="15593"/>
                  </a:lnTo>
                  <a:lnTo>
                    <a:pt x="9367" y="17148"/>
                  </a:lnTo>
                  <a:lnTo>
                    <a:pt x="7490" y="18562"/>
                  </a:lnTo>
                  <a:lnTo>
                    <a:pt x="4376" y="19817"/>
                  </a:lnTo>
                  <a:lnTo>
                    <a:pt x="0" y="20894"/>
                  </a:lnTo>
                  <a:lnTo>
                    <a:pt x="2649" y="21600"/>
                  </a:lnTo>
                  <a:lnTo>
                    <a:pt x="12706" y="21600"/>
                  </a:lnTo>
                  <a:lnTo>
                    <a:pt x="13456" y="21424"/>
                  </a:lnTo>
                  <a:lnTo>
                    <a:pt x="17921" y="19721"/>
                  </a:lnTo>
                  <a:lnTo>
                    <a:pt x="20666" y="17765"/>
                  </a:lnTo>
                  <a:lnTo>
                    <a:pt x="21591" y="1559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0" name="Shape"/>
            <p:cNvSpPr/>
            <p:nvPr/>
          </p:nvSpPr>
          <p:spPr>
            <a:xfrm>
              <a:off x="2971469" y="4167"/>
              <a:ext cx="176900" cy="327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100" y="21600"/>
                  </a:lnTo>
                  <a:lnTo>
                    <a:pt x="6100" y="13494"/>
                  </a:lnTo>
                  <a:lnTo>
                    <a:pt x="8186" y="13494"/>
                  </a:lnTo>
                  <a:lnTo>
                    <a:pt x="9091" y="13484"/>
                  </a:lnTo>
                  <a:lnTo>
                    <a:pt x="9978" y="13456"/>
                  </a:lnTo>
                  <a:lnTo>
                    <a:pt x="10846" y="13413"/>
                  </a:lnTo>
                  <a:lnTo>
                    <a:pt x="11696" y="13356"/>
                  </a:lnTo>
                  <a:lnTo>
                    <a:pt x="19840" y="13356"/>
                  </a:lnTo>
                  <a:lnTo>
                    <a:pt x="17898" y="12202"/>
                  </a:lnTo>
                  <a:lnTo>
                    <a:pt x="20267" y="11224"/>
                  </a:lnTo>
                  <a:lnTo>
                    <a:pt x="21355" y="10472"/>
                  </a:lnTo>
                  <a:lnTo>
                    <a:pt x="6100" y="10472"/>
                  </a:lnTo>
                  <a:lnTo>
                    <a:pt x="6100" y="3077"/>
                  </a:lnTo>
                  <a:lnTo>
                    <a:pt x="21600" y="3077"/>
                  </a:lnTo>
                  <a:lnTo>
                    <a:pt x="19442" y="1605"/>
                  </a:lnTo>
                  <a:lnTo>
                    <a:pt x="14647" y="391"/>
                  </a:lnTo>
                  <a:lnTo>
                    <a:pt x="838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1" name="Shape"/>
            <p:cNvSpPr/>
            <p:nvPr/>
          </p:nvSpPr>
          <p:spPr>
            <a:xfrm>
              <a:off x="3067257" y="206547"/>
              <a:ext cx="180299" cy="124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90" y="0"/>
                  </a:moveTo>
                  <a:lnTo>
                    <a:pt x="0" y="0"/>
                  </a:lnTo>
                  <a:lnTo>
                    <a:pt x="13169" y="21600"/>
                  </a:lnTo>
                  <a:lnTo>
                    <a:pt x="21600" y="21600"/>
                  </a:lnTo>
                  <a:lnTo>
                    <a:pt x="799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2" name="Shape"/>
            <p:cNvSpPr/>
            <p:nvPr/>
          </p:nvSpPr>
          <p:spPr>
            <a:xfrm>
              <a:off x="3040598" y="50793"/>
              <a:ext cx="124091" cy="11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59" y="0"/>
                  </a:moveTo>
                  <a:lnTo>
                    <a:pt x="217" y="0"/>
                  </a:lnTo>
                  <a:lnTo>
                    <a:pt x="5246" y="616"/>
                  </a:lnTo>
                  <a:lnTo>
                    <a:pt x="9032" y="2520"/>
                  </a:lnTo>
                  <a:lnTo>
                    <a:pt x="11419" y="5793"/>
                  </a:lnTo>
                  <a:lnTo>
                    <a:pt x="12250" y="10518"/>
                  </a:lnTo>
                  <a:lnTo>
                    <a:pt x="11396" y="15467"/>
                  </a:lnTo>
                  <a:lnTo>
                    <a:pt x="8952" y="18919"/>
                  </a:lnTo>
                  <a:lnTo>
                    <a:pt x="5094" y="20941"/>
                  </a:lnTo>
                  <a:lnTo>
                    <a:pt x="0" y="21600"/>
                  </a:lnTo>
                  <a:lnTo>
                    <a:pt x="18409" y="21600"/>
                  </a:lnTo>
                  <a:lnTo>
                    <a:pt x="19415" y="20174"/>
                  </a:lnTo>
                  <a:lnTo>
                    <a:pt x="21034" y="15797"/>
                  </a:lnTo>
                  <a:lnTo>
                    <a:pt x="21600" y="10680"/>
                  </a:lnTo>
                  <a:lnTo>
                    <a:pt x="20058" y="1816"/>
                  </a:lnTo>
                  <a:lnTo>
                    <a:pt x="1875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3" name="Shape"/>
            <p:cNvSpPr/>
            <p:nvPr/>
          </p:nvSpPr>
          <p:spPr>
            <a:xfrm>
              <a:off x="3287083" y="4167"/>
              <a:ext cx="152823" cy="327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7064" y="18550"/>
                  </a:lnTo>
                  <a:lnTo>
                    <a:pt x="7064" y="12313"/>
                  </a:lnTo>
                  <a:lnTo>
                    <a:pt x="17361" y="12313"/>
                  </a:lnTo>
                  <a:lnTo>
                    <a:pt x="17361" y="9262"/>
                  </a:lnTo>
                  <a:lnTo>
                    <a:pt x="7064" y="9262"/>
                  </a:lnTo>
                  <a:lnTo>
                    <a:pt x="7064" y="3077"/>
                  </a:lnTo>
                  <a:lnTo>
                    <a:pt x="21600" y="30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4" name="Shape"/>
            <p:cNvSpPr/>
            <p:nvPr/>
          </p:nvSpPr>
          <p:spPr>
            <a:xfrm>
              <a:off x="3516123" y="4167"/>
              <a:ext cx="176890" cy="327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100" y="21600"/>
                  </a:lnTo>
                  <a:lnTo>
                    <a:pt x="6100" y="13494"/>
                  </a:lnTo>
                  <a:lnTo>
                    <a:pt x="8186" y="13494"/>
                  </a:lnTo>
                  <a:lnTo>
                    <a:pt x="14218" y="13052"/>
                  </a:lnTo>
                  <a:lnTo>
                    <a:pt x="19112" y="11753"/>
                  </a:lnTo>
                  <a:lnTo>
                    <a:pt x="21095" y="10472"/>
                  </a:lnTo>
                  <a:lnTo>
                    <a:pt x="6100" y="10472"/>
                  </a:lnTo>
                  <a:lnTo>
                    <a:pt x="6100" y="3077"/>
                  </a:lnTo>
                  <a:lnTo>
                    <a:pt x="21600" y="3077"/>
                  </a:lnTo>
                  <a:lnTo>
                    <a:pt x="19442" y="1605"/>
                  </a:lnTo>
                  <a:lnTo>
                    <a:pt x="14647" y="391"/>
                  </a:lnTo>
                  <a:lnTo>
                    <a:pt x="838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5" name="Shape"/>
            <p:cNvSpPr/>
            <p:nvPr/>
          </p:nvSpPr>
          <p:spPr>
            <a:xfrm>
              <a:off x="3585242" y="50793"/>
              <a:ext cx="124092" cy="11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59" y="0"/>
                  </a:moveTo>
                  <a:lnTo>
                    <a:pt x="217" y="0"/>
                  </a:lnTo>
                  <a:lnTo>
                    <a:pt x="5247" y="616"/>
                  </a:lnTo>
                  <a:lnTo>
                    <a:pt x="9034" y="2520"/>
                  </a:lnTo>
                  <a:lnTo>
                    <a:pt x="11420" y="5793"/>
                  </a:lnTo>
                  <a:lnTo>
                    <a:pt x="12250" y="10518"/>
                  </a:lnTo>
                  <a:lnTo>
                    <a:pt x="11396" y="15467"/>
                  </a:lnTo>
                  <a:lnTo>
                    <a:pt x="8952" y="18919"/>
                  </a:lnTo>
                  <a:lnTo>
                    <a:pt x="5094" y="20941"/>
                  </a:lnTo>
                  <a:lnTo>
                    <a:pt x="0" y="21600"/>
                  </a:lnTo>
                  <a:lnTo>
                    <a:pt x="18040" y="21600"/>
                  </a:lnTo>
                  <a:lnTo>
                    <a:pt x="19891" y="19151"/>
                  </a:lnTo>
                  <a:lnTo>
                    <a:pt x="21600" y="10680"/>
                  </a:lnTo>
                  <a:lnTo>
                    <a:pt x="20058" y="1816"/>
                  </a:lnTo>
                  <a:lnTo>
                    <a:pt x="1875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6" name="Shape"/>
            <p:cNvSpPr/>
            <p:nvPr/>
          </p:nvSpPr>
          <p:spPr>
            <a:xfrm>
              <a:off x="3771791" y="4167"/>
              <a:ext cx="263748" cy="333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93" y="0"/>
                  </a:moveTo>
                  <a:lnTo>
                    <a:pt x="0" y="0"/>
                  </a:lnTo>
                  <a:lnTo>
                    <a:pt x="0" y="10166"/>
                  </a:lnTo>
                  <a:lnTo>
                    <a:pt x="328" y="13314"/>
                  </a:lnTo>
                  <a:lnTo>
                    <a:pt x="1336" y="16091"/>
                  </a:lnTo>
                  <a:lnTo>
                    <a:pt x="3052" y="18381"/>
                  </a:lnTo>
                  <a:lnTo>
                    <a:pt x="5507" y="20116"/>
                  </a:lnTo>
                  <a:lnTo>
                    <a:pt x="8731" y="21216"/>
                  </a:lnTo>
                  <a:lnTo>
                    <a:pt x="12755" y="21600"/>
                  </a:lnTo>
                  <a:lnTo>
                    <a:pt x="16290" y="21229"/>
                  </a:lnTo>
                  <a:lnTo>
                    <a:pt x="19372" y="20157"/>
                  </a:lnTo>
                  <a:lnTo>
                    <a:pt x="21600" y="18660"/>
                  </a:lnTo>
                  <a:lnTo>
                    <a:pt x="12755" y="18660"/>
                  </a:lnTo>
                  <a:lnTo>
                    <a:pt x="8798" y="17943"/>
                  </a:lnTo>
                  <a:lnTo>
                    <a:pt x="6109" y="16038"/>
                  </a:lnTo>
                  <a:lnTo>
                    <a:pt x="4585" y="13326"/>
                  </a:lnTo>
                  <a:lnTo>
                    <a:pt x="4578" y="13314"/>
                  </a:lnTo>
                  <a:lnTo>
                    <a:pt x="4097" y="10166"/>
                  </a:lnTo>
                  <a:lnTo>
                    <a:pt x="4093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7" name="Shape"/>
            <p:cNvSpPr/>
            <p:nvPr/>
          </p:nvSpPr>
          <p:spPr>
            <a:xfrm>
              <a:off x="3927535" y="4167"/>
              <a:ext cx="155316" cy="288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652" y="0"/>
                  </a:lnTo>
                  <a:lnTo>
                    <a:pt x="14652" y="11768"/>
                  </a:lnTo>
                  <a:lnTo>
                    <a:pt x="13584" y="15885"/>
                  </a:lnTo>
                  <a:lnTo>
                    <a:pt x="10583" y="18978"/>
                  </a:lnTo>
                  <a:lnTo>
                    <a:pt x="5953" y="20924"/>
                  </a:lnTo>
                  <a:lnTo>
                    <a:pt x="0" y="21600"/>
                  </a:lnTo>
                  <a:lnTo>
                    <a:pt x="15020" y="21600"/>
                  </a:lnTo>
                  <a:lnTo>
                    <a:pt x="15556" y="21355"/>
                  </a:lnTo>
                  <a:lnTo>
                    <a:pt x="18818" y="18714"/>
                  </a:lnTo>
                  <a:lnTo>
                    <a:pt x="20881" y="15483"/>
                  </a:lnTo>
                  <a:lnTo>
                    <a:pt x="21594" y="1176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8" name="Shape"/>
            <p:cNvSpPr/>
            <p:nvPr/>
          </p:nvSpPr>
          <p:spPr>
            <a:xfrm>
              <a:off x="4166113" y="4167"/>
              <a:ext cx="192247" cy="327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4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972" y="21600"/>
                  </a:lnTo>
                  <a:lnTo>
                    <a:pt x="12678" y="21358"/>
                  </a:lnTo>
                  <a:lnTo>
                    <a:pt x="17890" y="20429"/>
                  </a:lnTo>
                  <a:lnTo>
                    <a:pt x="21600" y="18550"/>
                  </a:lnTo>
                  <a:lnTo>
                    <a:pt x="5614" y="18550"/>
                  </a:lnTo>
                  <a:lnTo>
                    <a:pt x="5614" y="11982"/>
                  </a:lnTo>
                  <a:lnTo>
                    <a:pt x="21171" y="11982"/>
                  </a:lnTo>
                  <a:lnTo>
                    <a:pt x="20744" y="11604"/>
                  </a:lnTo>
                  <a:lnTo>
                    <a:pt x="17968" y="10512"/>
                  </a:lnTo>
                  <a:lnTo>
                    <a:pt x="14365" y="9867"/>
                  </a:lnTo>
                  <a:lnTo>
                    <a:pt x="16645" y="9290"/>
                  </a:lnTo>
                  <a:lnTo>
                    <a:pt x="17368" y="8931"/>
                  </a:lnTo>
                  <a:lnTo>
                    <a:pt x="5614" y="8931"/>
                  </a:lnTo>
                  <a:lnTo>
                    <a:pt x="5614" y="3051"/>
                  </a:lnTo>
                  <a:lnTo>
                    <a:pt x="18522" y="3051"/>
                  </a:lnTo>
                  <a:lnTo>
                    <a:pt x="15580" y="1302"/>
                  </a:lnTo>
                  <a:lnTo>
                    <a:pt x="10980" y="304"/>
                  </a:lnTo>
                  <a:lnTo>
                    <a:pt x="524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9" name="Shape"/>
            <p:cNvSpPr/>
            <p:nvPr/>
          </p:nvSpPr>
          <p:spPr>
            <a:xfrm>
              <a:off x="4234405" y="185731"/>
              <a:ext cx="137829" cy="99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28" y="0"/>
                  </a:moveTo>
                  <a:lnTo>
                    <a:pt x="263" y="0"/>
                  </a:lnTo>
                  <a:lnTo>
                    <a:pt x="5515" y="439"/>
                  </a:lnTo>
                  <a:lnTo>
                    <a:pt x="9691" y="2090"/>
                  </a:lnTo>
                  <a:lnTo>
                    <a:pt x="12448" y="5452"/>
                  </a:lnTo>
                  <a:lnTo>
                    <a:pt x="13443" y="11025"/>
                  </a:lnTo>
                  <a:lnTo>
                    <a:pt x="12489" y="16529"/>
                  </a:lnTo>
                  <a:lnTo>
                    <a:pt x="9780" y="19736"/>
                  </a:lnTo>
                  <a:lnTo>
                    <a:pt x="5541" y="21232"/>
                  </a:lnTo>
                  <a:lnTo>
                    <a:pt x="0" y="21600"/>
                  </a:lnTo>
                  <a:lnTo>
                    <a:pt x="19426" y="21600"/>
                  </a:lnTo>
                  <a:lnTo>
                    <a:pt x="19550" y="21452"/>
                  </a:lnTo>
                  <a:lnTo>
                    <a:pt x="21600" y="10845"/>
                  </a:lnTo>
                  <a:lnTo>
                    <a:pt x="20720" y="3945"/>
                  </a:lnTo>
                  <a:lnTo>
                    <a:pt x="1882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0" name="Shape"/>
            <p:cNvSpPr/>
            <p:nvPr/>
          </p:nvSpPr>
          <p:spPr>
            <a:xfrm>
              <a:off x="4447195" y="4167"/>
              <a:ext cx="172802" cy="327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4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6245" y="1855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1" name="Rectangle"/>
            <p:cNvSpPr/>
            <p:nvPr/>
          </p:nvSpPr>
          <p:spPr>
            <a:xfrm>
              <a:off x="4685376" y="4167"/>
              <a:ext cx="49968" cy="327299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2" name="Shape"/>
            <p:cNvSpPr/>
            <p:nvPr/>
          </p:nvSpPr>
          <p:spPr>
            <a:xfrm>
              <a:off x="4826953" y="4167"/>
              <a:ext cx="114029" cy="327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6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469" y="21600"/>
                  </a:lnTo>
                  <a:lnTo>
                    <a:pt x="9469" y="11295"/>
                  </a:lnTo>
                  <a:lnTo>
                    <a:pt x="21600" y="11295"/>
                  </a:lnTo>
                  <a:lnTo>
                    <a:pt x="20432" y="10855"/>
                  </a:lnTo>
                  <a:lnTo>
                    <a:pt x="21013" y="10635"/>
                  </a:lnTo>
                  <a:lnTo>
                    <a:pt x="9469" y="10635"/>
                  </a:lnTo>
                  <a:lnTo>
                    <a:pt x="946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3" name="Shape"/>
            <p:cNvSpPr/>
            <p:nvPr/>
          </p:nvSpPr>
          <p:spPr>
            <a:xfrm>
              <a:off x="4876941" y="175324"/>
              <a:ext cx="208194" cy="156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44" y="0"/>
                  </a:moveTo>
                  <a:lnTo>
                    <a:pt x="0" y="0"/>
                  </a:lnTo>
                  <a:lnTo>
                    <a:pt x="14602" y="21600"/>
                  </a:lnTo>
                  <a:lnTo>
                    <a:pt x="21600" y="21600"/>
                  </a:lnTo>
                  <a:lnTo>
                    <a:pt x="6644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4" name="Shape"/>
            <p:cNvSpPr/>
            <p:nvPr/>
          </p:nvSpPr>
          <p:spPr>
            <a:xfrm>
              <a:off x="4876941" y="4167"/>
              <a:ext cx="209440" cy="161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730" y="0"/>
                  </a:lnTo>
                  <a:lnTo>
                    <a:pt x="0" y="21600"/>
                  </a:lnTo>
                  <a:lnTo>
                    <a:pt x="628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5" name="Shape"/>
            <p:cNvSpPr/>
            <p:nvPr/>
          </p:nvSpPr>
          <p:spPr>
            <a:xfrm>
              <a:off x="5111363" y="4167"/>
              <a:ext cx="185873" cy="327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79" y="0"/>
                  </a:moveTo>
                  <a:lnTo>
                    <a:pt x="0" y="0"/>
                  </a:lnTo>
                  <a:lnTo>
                    <a:pt x="12534" y="13026"/>
                  </a:lnTo>
                  <a:lnTo>
                    <a:pt x="12534" y="21600"/>
                  </a:lnTo>
                  <a:lnTo>
                    <a:pt x="18340" y="21600"/>
                  </a:lnTo>
                  <a:lnTo>
                    <a:pt x="18340" y="13081"/>
                  </a:lnTo>
                  <a:lnTo>
                    <a:pt x="21600" y="9756"/>
                  </a:lnTo>
                  <a:lnTo>
                    <a:pt x="15777" y="9756"/>
                  </a:lnTo>
                  <a:lnTo>
                    <a:pt x="667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6" name="Shape"/>
            <p:cNvSpPr/>
            <p:nvPr/>
          </p:nvSpPr>
          <p:spPr>
            <a:xfrm>
              <a:off x="5247129" y="4166"/>
              <a:ext cx="132416" cy="147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224" y="0"/>
                  </a:lnTo>
                  <a:lnTo>
                    <a:pt x="0" y="21600"/>
                  </a:lnTo>
                  <a:lnTo>
                    <a:pt x="81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7" name="Shape"/>
            <p:cNvSpPr/>
            <p:nvPr/>
          </p:nvSpPr>
          <p:spPr>
            <a:xfrm>
              <a:off x="83485" y="46238"/>
              <a:ext cx="4251129" cy="93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9" y="0"/>
                  </a:moveTo>
                  <a:lnTo>
                    <a:pt x="0" y="0"/>
                  </a:lnTo>
                  <a:lnTo>
                    <a:pt x="109" y="890"/>
                  </a:lnTo>
                  <a:lnTo>
                    <a:pt x="204" y="3145"/>
                  </a:lnTo>
                  <a:lnTo>
                    <a:pt x="282" y="6142"/>
                  </a:lnTo>
                  <a:lnTo>
                    <a:pt x="339" y="9256"/>
                  </a:lnTo>
                  <a:lnTo>
                    <a:pt x="339" y="0"/>
                  </a:lnTo>
                  <a:close/>
                  <a:moveTo>
                    <a:pt x="21545" y="963"/>
                  </a:moveTo>
                  <a:lnTo>
                    <a:pt x="20996" y="963"/>
                  </a:lnTo>
                  <a:lnTo>
                    <a:pt x="21117" y="1398"/>
                  </a:lnTo>
                  <a:lnTo>
                    <a:pt x="21228" y="2999"/>
                  </a:lnTo>
                  <a:lnTo>
                    <a:pt x="21310" y="6210"/>
                  </a:lnTo>
                  <a:lnTo>
                    <a:pt x="21342" y="11473"/>
                  </a:lnTo>
                  <a:lnTo>
                    <a:pt x="21321" y="15956"/>
                  </a:lnTo>
                  <a:lnTo>
                    <a:pt x="21321" y="16026"/>
                  </a:lnTo>
                  <a:lnTo>
                    <a:pt x="21260" y="19177"/>
                  </a:lnTo>
                  <a:lnTo>
                    <a:pt x="21162" y="21008"/>
                  </a:lnTo>
                  <a:lnTo>
                    <a:pt x="21030" y="21600"/>
                  </a:lnTo>
                  <a:lnTo>
                    <a:pt x="21492" y="21600"/>
                  </a:lnTo>
                  <a:lnTo>
                    <a:pt x="21536" y="19915"/>
                  </a:lnTo>
                  <a:lnTo>
                    <a:pt x="21584" y="15956"/>
                  </a:lnTo>
                  <a:lnTo>
                    <a:pt x="21600" y="10893"/>
                  </a:lnTo>
                  <a:lnTo>
                    <a:pt x="21550" y="1200"/>
                  </a:lnTo>
                  <a:lnTo>
                    <a:pt x="21545" y="963"/>
                  </a:lnTo>
                  <a:close/>
                  <a:moveTo>
                    <a:pt x="9635" y="0"/>
                  </a:moveTo>
                  <a:lnTo>
                    <a:pt x="9296" y="0"/>
                  </a:lnTo>
                  <a:lnTo>
                    <a:pt x="9405" y="890"/>
                  </a:lnTo>
                  <a:lnTo>
                    <a:pt x="9500" y="3145"/>
                  </a:lnTo>
                  <a:lnTo>
                    <a:pt x="9578" y="6142"/>
                  </a:lnTo>
                  <a:lnTo>
                    <a:pt x="9635" y="9256"/>
                  </a:lnTo>
                  <a:lnTo>
                    <a:pt x="9635" y="0"/>
                  </a:lnTo>
                  <a:close/>
                </a:path>
              </a:pathLst>
            </a:custGeom>
            <a:solidFill>
              <a:srgbClr val="22539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635" name="object 3"/>
          <p:cNvGrpSpPr/>
          <p:nvPr/>
        </p:nvGrpSpPr>
        <p:grpSpPr>
          <a:xfrm>
            <a:off x="8068430" y="4595371"/>
            <a:ext cx="3345825" cy="337707"/>
            <a:chOff x="0" y="0"/>
            <a:chExt cx="3345824" cy="337706"/>
          </a:xfrm>
        </p:grpSpPr>
        <p:sp>
          <p:nvSpPr>
            <p:cNvPr id="609" name="Shape"/>
            <p:cNvSpPr/>
            <p:nvPr/>
          </p:nvSpPr>
          <p:spPr>
            <a:xfrm>
              <a:off x="0" y="4155"/>
              <a:ext cx="109750" cy="327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52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832" y="21600"/>
                  </a:lnTo>
                  <a:lnTo>
                    <a:pt x="9832" y="7448"/>
                  </a:lnTo>
                  <a:lnTo>
                    <a:pt x="21600" y="7448"/>
                  </a:lnTo>
                  <a:lnTo>
                    <a:pt x="10652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0" name="Shape"/>
            <p:cNvSpPr/>
            <p:nvPr/>
          </p:nvSpPr>
          <p:spPr>
            <a:xfrm>
              <a:off x="49956" y="117011"/>
              <a:ext cx="187903" cy="214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4" y="0"/>
                  </a:moveTo>
                  <a:lnTo>
                    <a:pt x="0" y="0"/>
                  </a:lnTo>
                  <a:lnTo>
                    <a:pt x="12589" y="21600"/>
                  </a:lnTo>
                  <a:lnTo>
                    <a:pt x="17711" y="21600"/>
                  </a:lnTo>
                  <a:lnTo>
                    <a:pt x="21600" y="15013"/>
                  </a:lnTo>
                  <a:lnTo>
                    <a:pt x="15319" y="15013"/>
                  </a:lnTo>
                  <a:lnTo>
                    <a:pt x="6874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1" name="Rectangle"/>
            <p:cNvSpPr/>
            <p:nvPr/>
          </p:nvSpPr>
          <p:spPr>
            <a:xfrm>
              <a:off x="316901" y="113273"/>
              <a:ext cx="49957" cy="218194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2" name="Shape"/>
            <p:cNvSpPr/>
            <p:nvPr/>
          </p:nvSpPr>
          <p:spPr>
            <a:xfrm>
              <a:off x="183219" y="4155"/>
              <a:ext cx="183639" cy="261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724" y="0"/>
                  </a:lnTo>
                  <a:lnTo>
                    <a:pt x="0" y="21600"/>
                  </a:lnTo>
                  <a:lnTo>
                    <a:pt x="6427" y="21600"/>
                  </a:lnTo>
                  <a:lnTo>
                    <a:pt x="15724" y="8999"/>
                  </a:lnTo>
                  <a:lnTo>
                    <a:pt x="21600" y="89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3" name="Rectangle"/>
            <p:cNvSpPr/>
            <p:nvPr/>
          </p:nvSpPr>
          <p:spPr>
            <a:xfrm>
              <a:off x="454310" y="4155"/>
              <a:ext cx="49968" cy="327312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4" name="Shape"/>
            <p:cNvSpPr/>
            <p:nvPr/>
          </p:nvSpPr>
          <p:spPr>
            <a:xfrm>
              <a:off x="591730" y="4155"/>
              <a:ext cx="120927" cy="327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8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925" y="21600"/>
                  </a:lnTo>
                  <a:lnTo>
                    <a:pt x="8925" y="5523"/>
                  </a:lnTo>
                  <a:lnTo>
                    <a:pt x="21600" y="5523"/>
                  </a:lnTo>
                  <a:lnTo>
                    <a:pt x="728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5" name="Shape"/>
            <p:cNvSpPr/>
            <p:nvPr/>
          </p:nvSpPr>
          <p:spPr>
            <a:xfrm>
              <a:off x="641697" y="87850"/>
              <a:ext cx="274401" cy="24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86" y="0"/>
                  </a:moveTo>
                  <a:lnTo>
                    <a:pt x="0" y="0"/>
                  </a:lnTo>
                  <a:lnTo>
                    <a:pt x="18421" y="21600"/>
                  </a:lnTo>
                  <a:lnTo>
                    <a:pt x="21600" y="21600"/>
                  </a:lnTo>
                  <a:lnTo>
                    <a:pt x="21600" y="14215"/>
                  </a:lnTo>
                  <a:lnTo>
                    <a:pt x="17667" y="14215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6" name="Rectangle"/>
            <p:cNvSpPr/>
            <p:nvPr/>
          </p:nvSpPr>
          <p:spPr>
            <a:xfrm>
              <a:off x="866129" y="4155"/>
              <a:ext cx="49968" cy="244016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7" name="Rectangle"/>
            <p:cNvSpPr/>
            <p:nvPr/>
          </p:nvSpPr>
          <p:spPr>
            <a:xfrm>
              <a:off x="1003529" y="4155"/>
              <a:ext cx="49958" cy="327312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8" name="Shape"/>
            <p:cNvSpPr/>
            <p:nvPr/>
          </p:nvSpPr>
          <p:spPr>
            <a:xfrm>
              <a:off x="1135545" y="254860"/>
              <a:ext cx="161493" cy="8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8"/>
                  </a:lnTo>
                  <a:lnTo>
                    <a:pt x="1785" y="17505"/>
                  </a:lnTo>
                  <a:lnTo>
                    <a:pt x="4009" y="19623"/>
                  </a:lnTo>
                  <a:lnTo>
                    <a:pt x="6609" y="21067"/>
                  </a:lnTo>
                  <a:lnTo>
                    <a:pt x="9524" y="21600"/>
                  </a:lnTo>
                  <a:lnTo>
                    <a:pt x="14811" y="19883"/>
                  </a:lnTo>
                  <a:lnTo>
                    <a:pt x="19332" y="14903"/>
                  </a:lnTo>
                  <a:lnTo>
                    <a:pt x="21600" y="9158"/>
                  </a:lnTo>
                  <a:lnTo>
                    <a:pt x="9745" y="9158"/>
                  </a:lnTo>
                  <a:lnTo>
                    <a:pt x="7016" y="8340"/>
                  </a:lnTo>
                  <a:lnTo>
                    <a:pt x="4287" y="6213"/>
                  </a:lnTo>
                  <a:lnTo>
                    <a:pt x="1851" y="3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9" name="Shape"/>
            <p:cNvSpPr/>
            <p:nvPr/>
          </p:nvSpPr>
          <p:spPr>
            <a:xfrm>
              <a:off x="1124289" y="0"/>
              <a:ext cx="188227" cy="289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2" y="0"/>
                  </a:moveTo>
                  <a:lnTo>
                    <a:pt x="6977" y="480"/>
                  </a:lnTo>
                  <a:lnTo>
                    <a:pt x="3454" y="1862"/>
                  </a:lnTo>
                  <a:lnTo>
                    <a:pt x="952" y="4058"/>
                  </a:lnTo>
                  <a:lnTo>
                    <a:pt x="0" y="6983"/>
                  </a:lnTo>
                  <a:lnTo>
                    <a:pt x="1161" y="10096"/>
                  </a:lnTo>
                  <a:lnTo>
                    <a:pt x="4064" y="12228"/>
                  </a:lnTo>
                  <a:lnTo>
                    <a:pt x="7837" y="13733"/>
                  </a:lnTo>
                  <a:lnTo>
                    <a:pt x="11610" y="14969"/>
                  </a:lnTo>
                  <a:lnTo>
                    <a:pt x="14513" y="16293"/>
                  </a:lnTo>
                  <a:lnTo>
                    <a:pt x="15674" y="18062"/>
                  </a:lnTo>
                  <a:lnTo>
                    <a:pt x="15224" y="19558"/>
                  </a:lnTo>
                  <a:lnTo>
                    <a:pt x="13972" y="20669"/>
                  </a:lnTo>
                  <a:lnTo>
                    <a:pt x="12049" y="21367"/>
                  </a:lnTo>
                  <a:lnTo>
                    <a:pt x="12006" y="21367"/>
                  </a:lnTo>
                  <a:lnTo>
                    <a:pt x="9652" y="21600"/>
                  </a:lnTo>
                  <a:lnTo>
                    <a:pt x="19824" y="21600"/>
                  </a:lnTo>
                  <a:lnTo>
                    <a:pt x="20583" y="20962"/>
                  </a:lnTo>
                  <a:lnTo>
                    <a:pt x="21600" y="17907"/>
                  </a:lnTo>
                  <a:lnTo>
                    <a:pt x="20428" y="14871"/>
                  </a:lnTo>
                  <a:lnTo>
                    <a:pt x="17499" y="12807"/>
                  </a:lnTo>
                  <a:lnTo>
                    <a:pt x="13692" y="11343"/>
                  </a:lnTo>
                  <a:lnTo>
                    <a:pt x="9884" y="10107"/>
                  </a:lnTo>
                  <a:lnTo>
                    <a:pt x="6955" y="8726"/>
                  </a:lnTo>
                  <a:lnTo>
                    <a:pt x="5783" y="6828"/>
                  </a:lnTo>
                  <a:lnTo>
                    <a:pt x="6154" y="5461"/>
                  </a:lnTo>
                  <a:lnTo>
                    <a:pt x="7210" y="4392"/>
                  </a:lnTo>
                  <a:lnTo>
                    <a:pt x="8867" y="3694"/>
                  </a:lnTo>
                  <a:lnTo>
                    <a:pt x="11039" y="3445"/>
                  </a:lnTo>
                  <a:lnTo>
                    <a:pt x="18684" y="3445"/>
                  </a:lnTo>
                  <a:lnTo>
                    <a:pt x="18684" y="1675"/>
                  </a:lnTo>
                  <a:lnTo>
                    <a:pt x="17354" y="1060"/>
                  </a:lnTo>
                  <a:lnTo>
                    <a:pt x="15608" y="523"/>
                  </a:lnTo>
                  <a:lnTo>
                    <a:pt x="13477" y="144"/>
                  </a:lnTo>
                  <a:lnTo>
                    <a:pt x="10992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0" name="Rectangle"/>
            <p:cNvSpPr/>
            <p:nvPr/>
          </p:nvSpPr>
          <p:spPr>
            <a:xfrm>
              <a:off x="1448270" y="50793"/>
              <a:ext cx="49968" cy="280674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1" name="Rectangle"/>
            <p:cNvSpPr/>
            <p:nvPr/>
          </p:nvSpPr>
          <p:spPr>
            <a:xfrm>
              <a:off x="1341676" y="4156"/>
              <a:ext cx="263187" cy="46639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2" name="Shape"/>
            <p:cNvSpPr/>
            <p:nvPr/>
          </p:nvSpPr>
          <p:spPr>
            <a:xfrm>
              <a:off x="1656881" y="4155"/>
              <a:ext cx="152824" cy="327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9"/>
                  </a:lnTo>
                  <a:lnTo>
                    <a:pt x="7061" y="18549"/>
                  </a:lnTo>
                  <a:lnTo>
                    <a:pt x="7061" y="12312"/>
                  </a:lnTo>
                  <a:lnTo>
                    <a:pt x="17363" y="12312"/>
                  </a:lnTo>
                  <a:lnTo>
                    <a:pt x="17363" y="9261"/>
                  </a:lnTo>
                  <a:lnTo>
                    <a:pt x="7061" y="9261"/>
                  </a:lnTo>
                  <a:lnTo>
                    <a:pt x="7061" y="3078"/>
                  </a:lnTo>
                  <a:lnTo>
                    <a:pt x="21600" y="30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3" name="Shape"/>
            <p:cNvSpPr/>
            <p:nvPr/>
          </p:nvSpPr>
          <p:spPr>
            <a:xfrm>
              <a:off x="1881753" y="4155"/>
              <a:ext cx="176906" cy="327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7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100" y="21600"/>
                  </a:lnTo>
                  <a:lnTo>
                    <a:pt x="6100" y="13493"/>
                  </a:lnTo>
                  <a:lnTo>
                    <a:pt x="8184" y="13493"/>
                  </a:lnTo>
                  <a:lnTo>
                    <a:pt x="9089" y="13483"/>
                  </a:lnTo>
                  <a:lnTo>
                    <a:pt x="9976" y="13455"/>
                  </a:lnTo>
                  <a:lnTo>
                    <a:pt x="10843" y="13412"/>
                  </a:lnTo>
                  <a:lnTo>
                    <a:pt x="11692" y="13356"/>
                  </a:lnTo>
                  <a:lnTo>
                    <a:pt x="19838" y="13356"/>
                  </a:lnTo>
                  <a:lnTo>
                    <a:pt x="17895" y="12201"/>
                  </a:lnTo>
                  <a:lnTo>
                    <a:pt x="20265" y="11223"/>
                  </a:lnTo>
                  <a:lnTo>
                    <a:pt x="21352" y="10471"/>
                  </a:lnTo>
                  <a:lnTo>
                    <a:pt x="6100" y="10471"/>
                  </a:lnTo>
                  <a:lnTo>
                    <a:pt x="6100" y="3078"/>
                  </a:lnTo>
                  <a:lnTo>
                    <a:pt x="21600" y="3078"/>
                  </a:lnTo>
                  <a:lnTo>
                    <a:pt x="19440" y="1604"/>
                  </a:lnTo>
                  <a:lnTo>
                    <a:pt x="14645" y="391"/>
                  </a:lnTo>
                  <a:lnTo>
                    <a:pt x="8387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4" name="Shape"/>
            <p:cNvSpPr/>
            <p:nvPr/>
          </p:nvSpPr>
          <p:spPr>
            <a:xfrm>
              <a:off x="1977510" y="206537"/>
              <a:ext cx="180320" cy="124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92" y="0"/>
                  </a:moveTo>
                  <a:lnTo>
                    <a:pt x="0" y="0"/>
                  </a:lnTo>
                  <a:lnTo>
                    <a:pt x="13170" y="21600"/>
                  </a:lnTo>
                  <a:lnTo>
                    <a:pt x="21600" y="21600"/>
                  </a:lnTo>
                  <a:lnTo>
                    <a:pt x="7992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5" name="Shape"/>
            <p:cNvSpPr/>
            <p:nvPr/>
          </p:nvSpPr>
          <p:spPr>
            <a:xfrm>
              <a:off x="1950851" y="50794"/>
              <a:ext cx="124112" cy="112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63" y="0"/>
                  </a:moveTo>
                  <a:lnTo>
                    <a:pt x="221" y="0"/>
                  </a:lnTo>
                  <a:lnTo>
                    <a:pt x="5249" y="616"/>
                  </a:lnTo>
                  <a:lnTo>
                    <a:pt x="9035" y="2518"/>
                  </a:lnTo>
                  <a:lnTo>
                    <a:pt x="11423" y="5792"/>
                  </a:lnTo>
                  <a:lnTo>
                    <a:pt x="12253" y="10518"/>
                  </a:lnTo>
                  <a:lnTo>
                    <a:pt x="11399" y="15468"/>
                  </a:lnTo>
                  <a:lnTo>
                    <a:pt x="8954" y="18919"/>
                  </a:lnTo>
                  <a:lnTo>
                    <a:pt x="5095" y="20941"/>
                  </a:lnTo>
                  <a:lnTo>
                    <a:pt x="0" y="21600"/>
                  </a:lnTo>
                  <a:lnTo>
                    <a:pt x="18408" y="21600"/>
                  </a:lnTo>
                  <a:lnTo>
                    <a:pt x="19416" y="20171"/>
                  </a:lnTo>
                  <a:lnTo>
                    <a:pt x="21035" y="15793"/>
                  </a:lnTo>
                  <a:lnTo>
                    <a:pt x="21600" y="10678"/>
                  </a:lnTo>
                  <a:lnTo>
                    <a:pt x="20059" y="1813"/>
                  </a:lnTo>
                  <a:lnTo>
                    <a:pt x="18763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6" name="Shape"/>
            <p:cNvSpPr/>
            <p:nvPr/>
          </p:nvSpPr>
          <p:spPr>
            <a:xfrm>
              <a:off x="2189890" y="254860"/>
              <a:ext cx="161502" cy="8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8"/>
                  </a:lnTo>
                  <a:lnTo>
                    <a:pt x="1786" y="17505"/>
                  </a:lnTo>
                  <a:lnTo>
                    <a:pt x="4010" y="19623"/>
                  </a:lnTo>
                  <a:lnTo>
                    <a:pt x="6610" y="21067"/>
                  </a:lnTo>
                  <a:lnTo>
                    <a:pt x="9524" y="21600"/>
                  </a:lnTo>
                  <a:lnTo>
                    <a:pt x="14811" y="19883"/>
                  </a:lnTo>
                  <a:lnTo>
                    <a:pt x="19332" y="14903"/>
                  </a:lnTo>
                  <a:lnTo>
                    <a:pt x="21600" y="9158"/>
                  </a:lnTo>
                  <a:lnTo>
                    <a:pt x="9746" y="9158"/>
                  </a:lnTo>
                  <a:lnTo>
                    <a:pt x="7017" y="8340"/>
                  </a:lnTo>
                  <a:lnTo>
                    <a:pt x="4288" y="6213"/>
                  </a:lnTo>
                  <a:lnTo>
                    <a:pt x="1852" y="3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7" name="Shape"/>
            <p:cNvSpPr/>
            <p:nvPr/>
          </p:nvSpPr>
          <p:spPr>
            <a:xfrm>
              <a:off x="2178645" y="0"/>
              <a:ext cx="188226" cy="289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0" y="0"/>
                  </a:moveTo>
                  <a:lnTo>
                    <a:pt x="6975" y="480"/>
                  </a:lnTo>
                  <a:lnTo>
                    <a:pt x="3453" y="1862"/>
                  </a:lnTo>
                  <a:lnTo>
                    <a:pt x="951" y="4058"/>
                  </a:lnTo>
                  <a:lnTo>
                    <a:pt x="0" y="6983"/>
                  </a:lnTo>
                  <a:lnTo>
                    <a:pt x="1161" y="10096"/>
                  </a:lnTo>
                  <a:lnTo>
                    <a:pt x="4064" y="12228"/>
                  </a:lnTo>
                  <a:lnTo>
                    <a:pt x="7837" y="13733"/>
                  </a:lnTo>
                  <a:lnTo>
                    <a:pt x="11610" y="14969"/>
                  </a:lnTo>
                  <a:lnTo>
                    <a:pt x="14513" y="16293"/>
                  </a:lnTo>
                  <a:lnTo>
                    <a:pt x="15674" y="18062"/>
                  </a:lnTo>
                  <a:lnTo>
                    <a:pt x="15224" y="19558"/>
                  </a:lnTo>
                  <a:lnTo>
                    <a:pt x="13972" y="20669"/>
                  </a:lnTo>
                  <a:lnTo>
                    <a:pt x="12049" y="21367"/>
                  </a:lnTo>
                  <a:lnTo>
                    <a:pt x="12006" y="21367"/>
                  </a:lnTo>
                  <a:lnTo>
                    <a:pt x="9652" y="21600"/>
                  </a:lnTo>
                  <a:lnTo>
                    <a:pt x="19824" y="21600"/>
                  </a:lnTo>
                  <a:lnTo>
                    <a:pt x="20583" y="20962"/>
                  </a:lnTo>
                  <a:lnTo>
                    <a:pt x="21600" y="17907"/>
                  </a:lnTo>
                  <a:lnTo>
                    <a:pt x="20428" y="14871"/>
                  </a:lnTo>
                  <a:lnTo>
                    <a:pt x="17499" y="12807"/>
                  </a:lnTo>
                  <a:lnTo>
                    <a:pt x="13692" y="11343"/>
                  </a:lnTo>
                  <a:lnTo>
                    <a:pt x="9884" y="10107"/>
                  </a:lnTo>
                  <a:lnTo>
                    <a:pt x="6955" y="8726"/>
                  </a:lnTo>
                  <a:lnTo>
                    <a:pt x="5783" y="6828"/>
                  </a:lnTo>
                  <a:lnTo>
                    <a:pt x="6154" y="5461"/>
                  </a:lnTo>
                  <a:lnTo>
                    <a:pt x="7210" y="4392"/>
                  </a:lnTo>
                  <a:lnTo>
                    <a:pt x="8866" y="3694"/>
                  </a:lnTo>
                  <a:lnTo>
                    <a:pt x="11038" y="3445"/>
                  </a:lnTo>
                  <a:lnTo>
                    <a:pt x="18684" y="3445"/>
                  </a:lnTo>
                  <a:lnTo>
                    <a:pt x="18684" y="1675"/>
                  </a:lnTo>
                  <a:lnTo>
                    <a:pt x="17354" y="1060"/>
                  </a:lnTo>
                  <a:lnTo>
                    <a:pt x="15608" y="523"/>
                  </a:lnTo>
                  <a:lnTo>
                    <a:pt x="13476" y="144"/>
                  </a:lnTo>
                  <a:lnTo>
                    <a:pt x="1099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8" name="Rectangle"/>
            <p:cNvSpPr/>
            <p:nvPr/>
          </p:nvSpPr>
          <p:spPr>
            <a:xfrm>
              <a:off x="2502604" y="50793"/>
              <a:ext cx="49989" cy="280674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9" name="Rectangle"/>
            <p:cNvSpPr/>
            <p:nvPr/>
          </p:nvSpPr>
          <p:spPr>
            <a:xfrm>
              <a:off x="2396009" y="4156"/>
              <a:ext cx="263177" cy="46639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30" name="Shape"/>
            <p:cNvSpPr/>
            <p:nvPr/>
          </p:nvSpPr>
          <p:spPr>
            <a:xfrm>
              <a:off x="2684169" y="4155"/>
              <a:ext cx="193032" cy="327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1" y="0"/>
                  </a:moveTo>
                  <a:lnTo>
                    <a:pt x="0" y="0"/>
                  </a:lnTo>
                  <a:lnTo>
                    <a:pt x="13232" y="21600"/>
                  </a:lnTo>
                  <a:lnTo>
                    <a:pt x="19104" y="21600"/>
                  </a:lnTo>
                  <a:lnTo>
                    <a:pt x="21600" y="17807"/>
                  </a:lnTo>
                  <a:lnTo>
                    <a:pt x="16354" y="17807"/>
                  </a:lnTo>
                  <a:lnTo>
                    <a:pt x="601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31" name="Shape"/>
            <p:cNvSpPr/>
            <p:nvPr/>
          </p:nvSpPr>
          <p:spPr>
            <a:xfrm>
              <a:off x="2830322" y="4155"/>
              <a:ext cx="151588" cy="269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944" y="0"/>
                  </a:lnTo>
                  <a:lnTo>
                    <a:pt x="0" y="21600"/>
                  </a:lnTo>
                  <a:lnTo>
                    <a:pt x="668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32" name="Shape"/>
            <p:cNvSpPr/>
            <p:nvPr/>
          </p:nvSpPr>
          <p:spPr>
            <a:xfrm>
              <a:off x="3011458" y="2073"/>
              <a:ext cx="288215" cy="335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46" y="0"/>
                  </a:moveTo>
                  <a:lnTo>
                    <a:pt x="8558" y="506"/>
                  </a:lnTo>
                  <a:lnTo>
                    <a:pt x="5374" y="1840"/>
                  </a:lnTo>
                  <a:lnTo>
                    <a:pt x="2960" y="3769"/>
                  </a:lnTo>
                  <a:lnTo>
                    <a:pt x="1282" y="6057"/>
                  </a:lnTo>
                  <a:lnTo>
                    <a:pt x="307" y="8470"/>
                  </a:lnTo>
                  <a:lnTo>
                    <a:pt x="0" y="10773"/>
                  </a:lnTo>
                  <a:lnTo>
                    <a:pt x="278" y="13309"/>
                  </a:lnTo>
                  <a:lnTo>
                    <a:pt x="1227" y="15789"/>
                  </a:lnTo>
                  <a:lnTo>
                    <a:pt x="2878" y="18036"/>
                  </a:lnTo>
                  <a:lnTo>
                    <a:pt x="5263" y="19871"/>
                  </a:lnTo>
                  <a:lnTo>
                    <a:pt x="8412" y="21118"/>
                  </a:lnTo>
                  <a:lnTo>
                    <a:pt x="12357" y="21600"/>
                  </a:lnTo>
                  <a:lnTo>
                    <a:pt x="15962" y="21161"/>
                  </a:lnTo>
                  <a:lnTo>
                    <a:pt x="19077" y="20016"/>
                  </a:lnTo>
                  <a:lnTo>
                    <a:pt x="21097" y="18625"/>
                  </a:lnTo>
                  <a:lnTo>
                    <a:pt x="12420" y="18625"/>
                  </a:lnTo>
                  <a:lnTo>
                    <a:pt x="8429" y="17884"/>
                  </a:lnTo>
                  <a:lnTo>
                    <a:pt x="5773" y="16035"/>
                  </a:lnTo>
                  <a:lnTo>
                    <a:pt x="4310" y="13518"/>
                  </a:lnTo>
                  <a:lnTo>
                    <a:pt x="3900" y="10773"/>
                  </a:lnTo>
                  <a:lnTo>
                    <a:pt x="4347" y="8247"/>
                  </a:lnTo>
                  <a:lnTo>
                    <a:pt x="5835" y="5718"/>
                  </a:lnTo>
                  <a:lnTo>
                    <a:pt x="8515" y="3769"/>
                  </a:lnTo>
                  <a:lnTo>
                    <a:pt x="12546" y="2975"/>
                  </a:lnTo>
                  <a:lnTo>
                    <a:pt x="21600" y="2975"/>
                  </a:lnTo>
                  <a:lnTo>
                    <a:pt x="21447" y="2811"/>
                  </a:lnTo>
                  <a:lnTo>
                    <a:pt x="18959" y="1294"/>
                  </a:lnTo>
                  <a:lnTo>
                    <a:pt x="15965" y="344"/>
                  </a:lnTo>
                  <a:lnTo>
                    <a:pt x="1254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33" name="Shape"/>
            <p:cNvSpPr/>
            <p:nvPr/>
          </p:nvSpPr>
          <p:spPr>
            <a:xfrm>
              <a:off x="3177180" y="48302"/>
              <a:ext cx="168645" cy="243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89" y="0"/>
                  </a:moveTo>
                  <a:lnTo>
                    <a:pt x="215" y="0"/>
                  </a:lnTo>
                  <a:lnTo>
                    <a:pt x="6227" y="744"/>
                  </a:lnTo>
                  <a:lnTo>
                    <a:pt x="10840" y="2820"/>
                  </a:lnTo>
                  <a:lnTo>
                    <a:pt x="13834" y="6075"/>
                  </a:lnTo>
                  <a:lnTo>
                    <a:pt x="14986" y="10356"/>
                  </a:lnTo>
                  <a:lnTo>
                    <a:pt x="14031" y="14703"/>
                  </a:lnTo>
                  <a:lnTo>
                    <a:pt x="11073" y="18253"/>
                  </a:lnTo>
                  <a:lnTo>
                    <a:pt x="6324" y="20665"/>
                  </a:lnTo>
                  <a:lnTo>
                    <a:pt x="0" y="21600"/>
                  </a:lnTo>
                  <a:lnTo>
                    <a:pt x="14830" y="21600"/>
                  </a:lnTo>
                  <a:lnTo>
                    <a:pt x="15727" y="21101"/>
                  </a:lnTo>
                  <a:lnTo>
                    <a:pt x="18972" y="17980"/>
                  </a:lnTo>
                  <a:lnTo>
                    <a:pt x="20974" y="14292"/>
                  </a:lnTo>
                  <a:lnTo>
                    <a:pt x="21600" y="10172"/>
                  </a:lnTo>
                  <a:lnTo>
                    <a:pt x="20779" y="6075"/>
                  </a:lnTo>
                  <a:lnTo>
                    <a:pt x="18675" y="2590"/>
                  </a:lnTo>
                  <a:lnTo>
                    <a:pt x="1568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34" name="Shape"/>
            <p:cNvSpPr/>
            <p:nvPr/>
          </p:nvSpPr>
          <p:spPr>
            <a:xfrm>
              <a:off x="1220486" y="46218"/>
              <a:ext cx="1120972" cy="39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4" y="0"/>
                  </a:moveTo>
                  <a:lnTo>
                    <a:pt x="0" y="0"/>
                  </a:lnTo>
                  <a:lnTo>
                    <a:pt x="413" y="2077"/>
                  </a:lnTo>
                  <a:lnTo>
                    <a:pt x="774" y="7340"/>
                  </a:lnTo>
                  <a:lnTo>
                    <a:pt x="1070" y="14332"/>
                  </a:lnTo>
                  <a:lnTo>
                    <a:pt x="1284" y="21600"/>
                  </a:lnTo>
                  <a:lnTo>
                    <a:pt x="1284" y="0"/>
                  </a:lnTo>
                  <a:close/>
                  <a:moveTo>
                    <a:pt x="21600" y="0"/>
                  </a:moveTo>
                  <a:lnTo>
                    <a:pt x="20316" y="0"/>
                  </a:lnTo>
                  <a:lnTo>
                    <a:pt x="20729" y="2077"/>
                  </a:lnTo>
                  <a:lnTo>
                    <a:pt x="21091" y="7340"/>
                  </a:lnTo>
                  <a:lnTo>
                    <a:pt x="21386" y="14332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639" name="object 4"/>
          <p:cNvGrpSpPr/>
          <p:nvPr/>
        </p:nvGrpSpPr>
        <p:grpSpPr>
          <a:xfrm>
            <a:off x="8070539" y="5072965"/>
            <a:ext cx="3322790" cy="50052"/>
            <a:chOff x="0" y="0"/>
            <a:chExt cx="3322789" cy="50050"/>
          </a:xfrm>
        </p:grpSpPr>
        <p:sp>
          <p:nvSpPr>
            <p:cNvPr id="636" name="object 5"/>
            <p:cNvSpPr/>
            <p:nvPr/>
          </p:nvSpPr>
          <p:spPr>
            <a:xfrm>
              <a:off x="0" y="0"/>
              <a:ext cx="1125643" cy="50051"/>
            </a:xfrm>
            <a:prstGeom prst="rect">
              <a:avLst/>
            </a:prstGeom>
            <a:solidFill>
              <a:srgbClr val="D1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37" name="object 6"/>
            <p:cNvSpPr/>
            <p:nvPr/>
          </p:nvSpPr>
          <p:spPr>
            <a:xfrm>
              <a:off x="1125149" y="0"/>
              <a:ext cx="1125622" cy="50051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38" name="object 7"/>
            <p:cNvSpPr/>
            <p:nvPr/>
          </p:nvSpPr>
          <p:spPr>
            <a:xfrm>
              <a:off x="2250215" y="0"/>
              <a:ext cx="1072575" cy="50051"/>
            </a:xfrm>
            <a:prstGeom prst="rect">
              <a:avLst/>
            </a:pr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646" name="object 8"/>
          <p:cNvGrpSpPr/>
          <p:nvPr/>
        </p:nvGrpSpPr>
        <p:grpSpPr>
          <a:xfrm>
            <a:off x="6678779" y="4597913"/>
            <a:ext cx="1060707" cy="1360820"/>
            <a:chOff x="0" y="0"/>
            <a:chExt cx="1060705" cy="1360818"/>
          </a:xfrm>
        </p:grpSpPr>
        <p:sp>
          <p:nvSpPr>
            <p:cNvPr id="640" name="object 9"/>
            <p:cNvSpPr/>
            <p:nvPr/>
          </p:nvSpPr>
          <p:spPr>
            <a:xfrm>
              <a:off x="0" y="0"/>
              <a:ext cx="1060706" cy="1360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7" y="0"/>
                  </a:moveTo>
                  <a:lnTo>
                    <a:pt x="0" y="0"/>
                  </a:lnTo>
                  <a:lnTo>
                    <a:pt x="0" y="12982"/>
                  </a:lnTo>
                  <a:lnTo>
                    <a:pt x="439" y="14030"/>
                  </a:lnTo>
                  <a:lnTo>
                    <a:pt x="844" y="14757"/>
                  </a:lnTo>
                  <a:lnTo>
                    <a:pt x="1304" y="15446"/>
                  </a:lnTo>
                  <a:lnTo>
                    <a:pt x="1815" y="16096"/>
                  </a:lnTo>
                  <a:lnTo>
                    <a:pt x="2370" y="16710"/>
                  </a:lnTo>
                  <a:lnTo>
                    <a:pt x="2964" y="17288"/>
                  </a:lnTo>
                  <a:lnTo>
                    <a:pt x="3593" y="17832"/>
                  </a:lnTo>
                  <a:lnTo>
                    <a:pt x="4249" y="18342"/>
                  </a:lnTo>
                  <a:lnTo>
                    <a:pt x="4928" y="18820"/>
                  </a:lnTo>
                  <a:lnTo>
                    <a:pt x="5625" y="19266"/>
                  </a:lnTo>
                  <a:lnTo>
                    <a:pt x="6333" y="19682"/>
                  </a:lnTo>
                  <a:lnTo>
                    <a:pt x="7048" y="20069"/>
                  </a:lnTo>
                  <a:lnTo>
                    <a:pt x="7763" y="20427"/>
                  </a:lnTo>
                  <a:lnTo>
                    <a:pt x="8474" y="20759"/>
                  </a:lnTo>
                  <a:lnTo>
                    <a:pt x="9174" y="21064"/>
                  </a:lnTo>
                  <a:lnTo>
                    <a:pt x="10522" y="21600"/>
                  </a:lnTo>
                  <a:lnTo>
                    <a:pt x="11186" y="21344"/>
                  </a:lnTo>
                  <a:lnTo>
                    <a:pt x="12571" y="20759"/>
                  </a:lnTo>
                  <a:lnTo>
                    <a:pt x="13281" y="20427"/>
                  </a:lnTo>
                  <a:lnTo>
                    <a:pt x="13997" y="20069"/>
                  </a:lnTo>
                  <a:lnTo>
                    <a:pt x="14711" y="19682"/>
                  </a:lnTo>
                  <a:lnTo>
                    <a:pt x="15420" y="19266"/>
                  </a:lnTo>
                  <a:lnTo>
                    <a:pt x="16116" y="18820"/>
                  </a:lnTo>
                  <a:lnTo>
                    <a:pt x="16796" y="18342"/>
                  </a:lnTo>
                  <a:lnTo>
                    <a:pt x="17452" y="17832"/>
                  </a:lnTo>
                  <a:lnTo>
                    <a:pt x="18080" y="17288"/>
                  </a:lnTo>
                  <a:lnTo>
                    <a:pt x="18675" y="16710"/>
                  </a:lnTo>
                  <a:lnTo>
                    <a:pt x="19230" y="16096"/>
                  </a:lnTo>
                  <a:lnTo>
                    <a:pt x="19741" y="15446"/>
                  </a:lnTo>
                  <a:lnTo>
                    <a:pt x="20201" y="14757"/>
                  </a:lnTo>
                  <a:lnTo>
                    <a:pt x="20606" y="14030"/>
                  </a:lnTo>
                  <a:lnTo>
                    <a:pt x="20949" y="13263"/>
                  </a:lnTo>
                  <a:lnTo>
                    <a:pt x="21226" y="12455"/>
                  </a:lnTo>
                  <a:lnTo>
                    <a:pt x="21430" y="11604"/>
                  </a:lnTo>
                  <a:lnTo>
                    <a:pt x="21557" y="10711"/>
                  </a:lnTo>
                  <a:lnTo>
                    <a:pt x="21600" y="9774"/>
                  </a:lnTo>
                  <a:lnTo>
                    <a:pt x="21594" y="5842"/>
                  </a:lnTo>
                  <a:lnTo>
                    <a:pt x="21548" y="3513"/>
                  </a:lnTo>
                  <a:lnTo>
                    <a:pt x="21426" y="1871"/>
                  </a:lnTo>
                  <a:lnTo>
                    <a:pt x="21187" y="0"/>
                  </a:lnTo>
                  <a:close/>
                </a:path>
              </a:pathLst>
            </a:cu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1" name="object 10"/>
            <p:cNvSpPr/>
            <p:nvPr/>
          </p:nvSpPr>
          <p:spPr>
            <a:xfrm>
              <a:off x="184751" y="49213"/>
              <a:ext cx="663929" cy="788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39" y="0"/>
                  </a:moveTo>
                  <a:lnTo>
                    <a:pt x="12342" y="60"/>
                  </a:lnTo>
                  <a:lnTo>
                    <a:pt x="11503" y="100"/>
                  </a:lnTo>
                  <a:lnTo>
                    <a:pt x="10800" y="119"/>
                  </a:lnTo>
                  <a:lnTo>
                    <a:pt x="10353" y="117"/>
                  </a:lnTo>
                  <a:lnTo>
                    <a:pt x="9939" y="104"/>
                  </a:lnTo>
                  <a:lnTo>
                    <a:pt x="9322" y="69"/>
                  </a:lnTo>
                  <a:lnTo>
                    <a:pt x="8262" y="0"/>
                  </a:lnTo>
                  <a:lnTo>
                    <a:pt x="8401" y="541"/>
                  </a:lnTo>
                  <a:lnTo>
                    <a:pt x="8714" y="1924"/>
                  </a:lnTo>
                  <a:lnTo>
                    <a:pt x="9044" y="3783"/>
                  </a:lnTo>
                  <a:lnTo>
                    <a:pt x="9234" y="5757"/>
                  </a:lnTo>
                  <a:lnTo>
                    <a:pt x="8066" y="5749"/>
                  </a:lnTo>
                  <a:lnTo>
                    <a:pt x="6729" y="5689"/>
                  </a:lnTo>
                  <a:lnTo>
                    <a:pt x="5246" y="5544"/>
                  </a:lnTo>
                  <a:lnTo>
                    <a:pt x="3639" y="5282"/>
                  </a:lnTo>
                  <a:lnTo>
                    <a:pt x="1929" y="4873"/>
                  </a:lnTo>
                  <a:lnTo>
                    <a:pt x="1974" y="5540"/>
                  </a:lnTo>
                  <a:lnTo>
                    <a:pt x="2005" y="6251"/>
                  </a:lnTo>
                  <a:lnTo>
                    <a:pt x="2019" y="7107"/>
                  </a:lnTo>
                  <a:lnTo>
                    <a:pt x="2018" y="7818"/>
                  </a:lnTo>
                  <a:lnTo>
                    <a:pt x="2008" y="8288"/>
                  </a:lnTo>
                  <a:lnTo>
                    <a:pt x="1981" y="8726"/>
                  </a:lnTo>
                  <a:lnTo>
                    <a:pt x="1929" y="9342"/>
                  </a:lnTo>
                  <a:lnTo>
                    <a:pt x="3642" y="8932"/>
                  </a:lnTo>
                  <a:lnTo>
                    <a:pt x="5251" y="8671"/>
                  </a:lnTo>
                  <a:lnTo>
                    <a:pt x="6736" y="8526"/>
                  </a:lnTo>
                  <a:lnTo>
                    <a:pt x="8074" y="8466"/>
                  </a:lnTo>
                  <a:lnTo>
                    <a:pt x="9244" y="8458"/>
                  </a:lnTo>
                  <a:lnTo>
                    <a:pt x="9244" y="12479"/>
                  </a:lnTo>
                  <a:lnTo>
                    <a:pt x="8112" y="12492"/>
                  </a:lnTo>
                  <a:lnTo>
                    <a:pt x="6732" y="12480"/>
                  </a:lnTo>
                  <a:lnTo>
                    <a:pt x="5166" y="12416"/>
                  </a:lnTo>
                  <a:lnTo>
                    <a:pt x="3480" y="12268"/>
                  </a:lnTo>
                  <a:lnTo>
                    <a:pt x="1737" y="12008"/>
                  </a:lnTo>
                  <a:lnTo>
                    <a:pt x="0" y="11606"/>
                  </a:lnTo>
                  <a:lnTo>
                    <a:pt x="45" y="12273"/>
                  </a:lnTo>
                  <a:lnTo>
                    <a:pt x="76" y="12985"/>
                  </a:lnTo>
                  <a:lnTo>
                    <a:pt x="90" y="13842"/>
                  </a:lnTo>
                  <a:lnTo>
                    <a:pt x="89" y="14553"/>
                  </a:lnTo>
                  <a:lnTo>
                    <a:pt x="79" y="15022"/>
                  </a:lnTo>
                  <a:lnTo>
                    <a:pt x="52" y="15460"/>
                  </a:lnTo>
                  <a:lnTo>
                    <a:pt x="0" y="16075"/>
                  </a:lnTo>
                  <a:lnTo>
                    <a:pt x="1621" y="15701"/>
                  </a:lnTo>
                  <a:lnTo>
                    <a:pt x="3299" y="15449"/>
                  </a:lnTo>
                  <a:lnTo>
                    <a:pt x="4967" y="15295"/>
                  </a:lnTo>
                  <a:lnTo>
                    <a:pt x="6558" y="15217"/>
                  </a:lnTo>
                  <a:lnTo>
                    <a:pt x="8006" y="15191"/>
                  </a:lnTo>
                  <a:lnTo>
                    <a:pt x="9244" y="15196"/>
                  </a:lnTo>
                  <a:lnTo>
                    <a:pt x="9244" y="21600"/>
                  </a:lnTo>
                  <a:lnTo>
                    <a:pt x="12358" y="21600"/>
                  </a:lnTo>
                  <a:lnTo>
                    <a:pt x="12358" y="15196"/>
                  </a:lnTo>
                  <a:lnTo>
                    <a:pt x="13595" y="15191"/>
                  </a:lnTo>
                  <a:lnTo>
                    <a:pt x="15043" y="15217"/>
                  </a:lnTo>
                  <a:lnTo>
                    <a:pt x="16634" y="15295"/>
                  </a:lnTo>
                  <a:lnTo>
                    <a:pt x="18302" y="15449"/>
                  </a:lnTo>
                  <a:lnTo>
                    <a:pt x="19979" y="15701"/>
                  </a:lnTo>
                  <a:lnTo>
                    <a:pt x="21600" y="16075"/>
                  </a:lnTo>
                  <a:lnTo>
                    <a:pt x="21555" y="15409"/>
                  </a:lnTo>
                  <a:lnTo>
                    <a:pt x="21525" y="14698"/>
                  </a:lnTo>
                  <a:lnTo>
                    <a:pt x="21511" y="13842"/>
                  </a:lnTo>
                  <a:lnTo>
                    <a:pt x="21512" y="13130"/>
                  </a:lnTo>
                  <a:lnTo>
                    <a:pt x="21522" y="12660"/>
                  </a:lnTo>
                  <a:lnTo>
                    <a:pt x="21548" y="12222"/>
                  </a:lnTo>
                  <a:lnTo>
                    <a:pt x="21600" y="11606"/>
                  </a:lnTo>
                  <a:lnTo>
                    <a:pt x="19863" y="12008"/>
                  </a:lnTo>
                  <a:lnTo>
                    <a:pt x="18120" y="12268"/>
                  </a:lnTo>
                  <a:lnTo>
                    <a:pt x="16434" y="12416"/>
                  </a:lnTo>
                  <a:lnTo>
                    <a:pt x="14869" y="12480"/>
                  </a:lnTo>
                  <a:lnTo>
                    <a:pt x="13489" y="12492"/>
                  </a:lnTo>
                  <a:lnTo>
                    <a:pt x="12358" y="12479"/>
                  </a:lnTo>
                  <a:lnTo>
                    <a:pt x="12358" y="8458"/>
                  </a:lnTo>
                  <a:lnTo>
                    <a:pt x="13527" y="8466"/>
                  </a:lnTo>
                  <a:lnTo>
                    <a:pt x="14865" y="8526"/>
                  </a:lnTo>
                  <a:lnTo>
                    <a:pt x="16350" y="8671"/>
                  </a:lnTo>
                  <a:lnTo>
                    <a:pt x="17959" y="8932"/>
                  </a:lnTo>
                  <a:lnTo>
                    <a:pt x="19672" y="9342"/>
                  </a:lnTo>
                  <a:lnTo>
                    <a:pt x="19627" y="8675"/>
                  </a:lnTo>
                  <a:lnTo>
                    <a:pt x="19596" y="7963"/>
                  </a:lnTo>
                  <a:lnTo>
                    <a:pt x="19582" y="7107"/>
                  </a:lnTo>
                  <a:lnTo>
                    <a:pt x="19583" y="6397"/>
                  </a:lnTo>
                  <a:lnTo>
                    <a:pt x="19593" y="5927"/>
                  </a:lnTo>
                  <a:lnTo>
                    <a:pt x="19620" y="5489"/>
                  </a:lnTo>
                  <a:lnTo>
                    <a:pt x="19672" y="4873"/>
                  </a:lnTo>
                  <a:lnTo>
                    <a:pt x="17962" y="5282"/>
                  </a:lnTo>
                  <a:lnTo>
                    <a:pt x="16355" y="5544"/>
                  </a:lnTo>
                  <a:lnTo>
                    <a:pt x="14872" y="5689"/>
                  </a:lnTo>
                  <a:lnTo>
                    <a:pt x="13535" y="5749"/>
                  </a:lnTo>
                  <a:lnTo>
                    <a:pt x="12366" y="5757"/>
                  </a:lnTo>
                  <a:lnTo>
                    <a:pt x="12433" y="4235"/>
                  </a:lnTo>
                  <a:lnTo>
                    <a:pt x="12557" y="3128"/>
                  </a:lnTo>
                  <a:lnTo>
                    <a:pt x="12828" y="1896"/>
                  </a:lnTo>
                  <a:lnTo>
                    <a:pt x="1333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645" name="object 11"/>
            <p:cNvGrpSpPr/>
            <p:nvPr/>
          </p:nvGrpSpPr>
          <p:grpSpPr>
            <a:xfrm>
              <a:off x="74468" y="812391"/>
              <a:ext cx="877414" cy="548426"/>
              <a:chOff x="0" y="0"/>
              <a:chExt cx="877413" cy="548424"/>
            </a:xfrm>
          </p:grpSpPr>
          <p:sp>
            <p:nvSpPr>
              <p:cNvPr id="642" name="Shape"/>
              <p:cNvSpPr/>
              <p:nvPr/>
            </p:nvSpPr>
            <p:spPr>
              <a:xfrm>
                <a:off x="0" y="82175"/>
                <a:ext cx="877414" cy="466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7" y="0"/>
                    </a:moveTo>
                    <a:lnTo>
                      <a:pt x="1867" y="139"/>
                    </a:lnTo>
                    <a:lnTo>
                      <a:pt x="861" y="1110"/>
                    </a:lnTo>
                    <a:lnTo>
                      <a:pt x="116" y="3747"/>
                    </a:lnTo>
                    <a:lnTo>
                      <a:pt x="0" y="4420"/>
                    </a:lnTo>
                    <a:lnTo>
                      <a:pt x="367" y="5555"/>
                    </a:lnTo>
                    <a:lnTo>
                      <a:pt x="1096" y="7489"/>
                    </a:lnTo>
                    <a:lnTo>
                      <a:pt x="1881" y="9301"/>
                    </a:lnTo>
                    <a:lnTo>
                      <a:pt x="2711" y="10996"/>
                    </a:lnTo>
                    <a:lnTo>
                      <a:pt x="3580" y="12576"/>
                    </a:lnTo>
                    <a:lnTo>
                      <a:pt x="4478" y="14048"/>
                    </a:lnTo>
                    <a:lnTo>
                      <a:pt x="5398" y="15413"/>
                    </a:lnTo>
                    <a:lnTo>
                      <a:pt x="6330" y="16676"/>
                    </a:lnTo>
                    <a:lnTo>
                      <a:pt x="7267" y="17841"/>
                    </a:lnTo>
                    <a:lnTo>
                      <a:pt x="8199" y="18912"/>
                    </a:lnTo>
                    <a:lnTo>
                      <a:pt x="9119" y="19893"/>
                    </a:lnTo>
                    <a:lnTo>
                      <a:pt x="10018" y="20788"/>
                    </a:lnTo>
                    <a:lnTo>
                      <a:pt x="10887" y="21600"/>
                    </a:lnTo>
                    <a:lnTo>
                      <a:pt x="11690" y="20852"/>
                    </a:lnTo>
                    <a:lnTo>
                      <a:pt x="13364" y="19144"/>
                    </a:lnTo>
                    <a:lnTo>
                      <a:pt x="14223" y="18177"/>
                    </a:lnTo>
                    <a:lnTo>
                      <a:pt x="15088" y="17131"/>
                    </a:lnTo>
                    <a:lnTo>
                      <a:pt x="15952" y="16003"/>
                    </a:lnTo>
                    <a:lnTo>
                      <a:pt x="16808" y="14789"/>
                    </a:lnTo>
                    <a:lnTo>
                      <a:pt x="17650" y="13486"/>
                    </a:lnTo>
                    <a:lnTo>
                      <a:pt x="18471" y="12092"/>
                    </a:lnTo>
                    <a:lnTo>
                      <a:pt x="19265" y="10603"/>
                    </a:lnTo>
                    <a:lnTo>
                      <a:pt x="20024" y="9016"/>
                    </a:lnTo>
                    <a:lnTo>
                      <a:pt x="20743" y="7328"/>
                    </a:lnTo>
                    <a:lnTo>
                      <a:pt x="21414" y="5536"/>
                    </a:lnTo>
                    <a:lnTo>
                      <a:pt x="21600" y="4965"/>
                    </a:lnTo>
                    <a:lnTo>
                      <a:pt x="21460" y="4441"/>
                    </a:lnTo>
                    <a:lnTo>
                      <a:pt x="21016" y="3434"/>
                    </a:lnTo>
                    <a:lnTo>
                      <a:pt x="6627" y="3434"/>
                    </a:lnTo>
                    <a:lnTo>
                      <a:pt x="6462" y="2898"/>
                    </a:lnTo>
                    <a:lnTo>
                      <a:pt x="5931" y="1717"/>
                    </a:lnTo>
                    <a:lnTo>
                      <a:pt x="4975" y="537"/>
                    </a:lnTo>
                    <a:lnTo>
                      <a:pt x="3537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43" name="Shape"/>
              <p:cNvSpPr/>
              <p:nvPr/>
            </p:nvSpPr>
            <p:spPr>
              <a:xfrm>
                <a:off x="269190" y="0"/>
                <a:ext cx="346158" cy="156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8" y="0"/>
                    </a:moveTo>
                    <a:lnTo>
                      <a:pt x="6674" y="337"/>
                    </a:lnTo>
                    <a:lnTo>
                      <a:pt x="4175" y="2700"/>
                    </a:lnTo>
                    <a:lnTo>
                      <a:pt x="2288" y="911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902" y="18225"/>
                    </a:lnTo>
                    <a:lnTo>
                      <a:pt x="18837" y="10800"/>
                    </a:lnTo>
                    <a:lnTo>
                      <a:pt x="15454" y="3375"/>
                    </a:lnTo>
                    <a:lnTo>
                      <a:pt x="10798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44" name="Shape"/>
              <p:cNvSpPr/>
              <p:nvPr/>
            </p:nvSpPr>
            <p:spPr>
              <a:xfrm>
                <a:off x="615347" y="82175"/>
                <a:ext cx="238355" cy="74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372" y="0"/>
                    </a:moveTo>
                    <a:lnTo>
                      <a:pt x="6508" y="337"/>
                    </a:lnTo>
                    <a:lnTo>
                      <a:pt x="3702" y="2700"/>
                    </a:lnTo>
                    <a:lnTo>
                      <a:pt x="1888" y="911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275" y="8728"/>
                    </a:lnTo>
                    <a:lnTo>
                      <a:pt x="11372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683" name="object 12"/>
          <p:cNvGrpSpPr/>
          <p:nvPr/>
        </p:nvGrpSpPr>
        <p:grpSpPr>
          <a:xfrm>
            <a:off x="8063586" y="5232811"/>
            <a:ext cx="4903990" cy="1022325"/>
            <a:chOff x="0" y="0"/>
            <a:chExt cx="4903989" cy="1022323"/>
          </a:xfrm>
        </p:grpSpPr>
        <p:sp>
          <p:nvSpPr>
            <p:cNvPr id="647" name="Shape"/>
            <p:cNvSpPr/>
            <p:nvPr/>
          </p:nvSpPr>
          <p:spPr>
            <a:xfrm>
              <a:off x="24967" y="15835"/>
              <a:ext cx="131179" cy="63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674" y="0"/>
                  </a:lnTo>
                  <a:lnTo>
                    <a:pt x="10765" y="12288"/>
                  </a:lnTo>
                  <a:lnTo>
                    <a:pt x="6790" y="0"/>
                  </a:lnTo>
                  <a:lnTo>
                    <a:pt x="0" y="0"/>
                  </a:lnTo>
                  <a:lnTo>
                    <a:pt x="7062" y="21600"/>
                  </a:lnTo>
                  <a:lnTo>
                    <a:pt x="14262" y="21600"/>
                  </a:lnTo>
                  <a:lnTo>
                    <a:pt x="17426" y="1228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8" name="Shape"/>
            <p:cNvSpPr/>
            <p:nvPr/>
          </p:nvSpPr>
          <p:spPr>
            <a:xfrm>
              <a:off x="-1" y="98297"/>
              <a:ext cx="188215" cy="33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387"/>
                  </a:moveTo>
                  <a:lnTo>
                    <a:pt x="20428" y="12777"/>
                  </a:lnTo>
                  <a:lnTo>
                    <a:pt x="17499" y="11004"/>
                  </a:lnTo>
                  <a:lnTo>
                    <a:pt x="13692" y="9745"/>
                  </a:lnTo>
                  <a:lnTo>
                    <a:pt x="9883" y="8683"/>
                  </a:lnTo>
                  <a:lnTo>
                    <a:pt x="6954" y="7497"/>
                  </a:lnTo>
                  <a:lnTo>
                    <a:pt x="5782" y="5866"/>
                  </a:lnTo>
                  <a:lnTo>
                    <a:pt x="6153" y="4691"/>
                  </a:lnTo>
                  <a:lnTo>
                    <a:pt x="7210" y="3772"/>
                  </a:lnTo>
                  <a:lnTo>
                    <a:pt x="8866" y="3174"/>
                  </a:lnTo>
                  <a:lnTo>
                    <a:pt x="11039" y="2959"/>
                  </a:lnTo>
                  <a:lnTo>
                    <a:pt x="13496" y="3205"/>
                  </a:lnTo>
                  <a:lnTo>
                    <a:pt x="15649" y="3829"/>
                  </a:lnTo>
                  <a:lnTo>
                    <a:pt x="17408" y="4657"/>
                  </a:lnTo>
                  <a:lnTo>
                    <a:pt x="18684" y="5519"/>
                  </a:lnTo>
                  <a:lnTo>
                    <a:pt x="18684" y="1438"/>
                  </a:lnTo>
                  <a:lnTo>
                    <a:pt x="17354" y="910"/>
                  </a:lnTo>
                  <a:lnTo>
                    <a:pt x="15607" y="449"/>
                  </a:lnTo>
                  <a:lnTo>
                    <a:pt x="13474" y="124"/>
                  </a:lnTo>
                  <a:lnTo>
                    <a:pt x="10989" y="0"/>
                  </a:lnTo>
                  <a:lnTo>
                    <a:pt x="6974" y="412"/>
                  </a:lnTo>
                  <a:lnTo>
                    <a:pt x="3453" y="1600"/>
                  </a:lnTo>
                  <a:lnTo>
                    <a:pt x="952" y="3487"/>
                  </a:lnTo>
                  <a:lnTo>
                    <a:pt x="0" y="5999"/>
                  </a:lnTo>
                  <a:lnTo>
                    <a:pt x="1162" y="8675"/>
                  </a:lnTo>
                  <a:lnTo>
                    <a:pt x="4063" y="10506"/>
                  </a:lnTo>
                  <a:lnTo>
                    <a:pt x="7837" y="11799"/>
                  </a:lnTo>
                  <a:lnTo>
                    <a:pt x="11610" y="12861"/>
                  </a:lnTo>
                  <a:lnTo>
                    <a:pt x="14512" y="13999"/>
                  </a:lnTo>
                  <a:lnTo>
                    <a:pt x="15674" y="15519"/>
                  </a:lnTo>
                  <a:lnTo>
                    <a:pt x="15223" y="16805"/>
                  </a:lnTo>
                  <a:lnTo>
                    <a:pt x="13971" y="17760"/>
                  </a:lnTo>
                  <a:lnTo>
                    <a:pt x="12049" y="18360"/>
                  </a:lnTo>
                  <a:lnTo>
                    <a:pt x="12007" y="18360"/>
                  </a:lnTo>
                  <a:lnTo>
                    <a:pt x="9651" y="18561"/>
                  </a:lnTo>
                  <a:lnTo>
                    <a:pt x="7311" y="18360"/>
                  </a:lnTo>
                  <a:lnTo>
                    <a:pt x="4969" y="17840"/>
                  </a:lnTo>
                  <a:lnTo>
                    <a:pt x="2878" y="17120"/>
                  </a:lnTo>
                  <a:lnTo>
                    <a:pt x="1290" y="16320"/>
                  </a:lnTo>
                  <a:lnTo>
                    <a:pt x="1290" y="19973"/>
                  </a:lnTo>
                  <a:lnTo>
                    <a:pt x="2822" y="20599"/>
                  </a:lnTo>
                  <a:lnTo>
                    <a:pt x="4729" y="21117"/>
                  </a:lnTo>
                  <a:lnTo>
                    <a:pt x="6961" y="21470"/>
                  </a:lnTo>
                  <a:lnTo>
                    <a:pt x="9462" y="21600"/>
                  </a:lnTo>
                  <a:lnTo>
                    <a:pt x="13999" y="21180"/>
                  </a:lnTo>
                  <a:lnTo>
                    <a:pt x="17878" y="19964"/>
                  </a:lnTo>
                  <a:lnTo>
                    <a:pt x="19822" y="18561"/>
                  </a:lnTo>
                  <a:lnTo>
                    <a:pt x="20584" y="18012"/>
                  </a:lnTo>
                  <a:lnTo>
                    <a:pt x="21600" y="15387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9" name="Shape"/>
            <p:cNvSpPr/>
            <p:nvPr/>
          </p:nvSpPr>
          <p:spPr>
            <a:xfrm>
              <a:off x="1662" y="585913"/>
              <a:ext cx="297727" cy="327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03" y="0"/>
                  </a:lnTo>
                  <a:lnTo>
                    <a:pt x="10605" y="17808"/>
                  </a:lnTo>
                  <a:lnTo>
                    <a:pt x="3897" y="0"/>
                  </a:lnTo>
                  <a:lnTo>
                    <a:pt x="0" y="0"/>
                  </a:lnTo>
                  <a:lnTo>
                    <a:pt x="8580" y="21600"/>
                  </a:lnTo>
                  <a:lnTo>
                    <a:pt x="12385" y="21600"/>
                  </a:lnTo>
                  <a:lnTo>
                    <a:pt x="14003" y="1780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0" name="Shape"/>
            <p:cNvSpPr/>
            <p:nvPr/>
          </p:nvSpPr>
          <p:spPr>
            <a:xfrm>
              <a:off x="419759" y="483501"/>
              <a:ext cx="87847" cy="87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197"/>
                  </a:moveTo>
                  <a:lnTo>
                    <a:pt x="14743" y="0"/>
                  </a:lnTo>
                  <a:lnTo>
                    <a:pt x="0" y="15326"/>
                  </a:lnTo>
                  <a:lnTo>
                    <a:pt x="6545" y="21600"/>
                  </a:lnTo>
                  <a:lnTo>
                    <a:pt x="21600" y="7197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1" name="Shape"/>
            <p:cNvSpPr/>
            <p:nvPr/>
          </p:nvSpPr>
          <p:spPr>
            <a:xfrm>
              <a:off x="254824" y="102449"/>
              <a:ext cx="259437" cy="327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052" y="0"/>
                  </a:lnTo>
                  <a:lnTo>
                    <a:pt x="4162" y="10634"/>
                  </a:lnTo>
                  <a:lnTo>
                    <a:pt x="416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162" y="21600"/>
                  </a:lnTo>
                  <a:lnTo>
                    <a:pt x="4162" y="11295"/>
                  </a:lnTo>
                  <a:lnTo>
                    <a:pt x="15879" y="21600"/>
                  </a:lnTo>
                  <a:lnTo>
                    <a:pt x="21495" y="21600"/>
                  </a:lnTo>
                  <a:lnTo>
                    <a:pt x="9492" y="11295"/>
                  </a:lnTo>
                  <a:lnTo>
                    <a:pt x="8980" y="10855"/>
                  </a:lnTo>
                  <a:lnTo>
                    <a:pt x="9237" y="1063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2" name="Shape"/>
            <p:cNvSpPr/>
            <p:nvPr/>
          </p:nvSpPr>
          <p:spPr>
            <a:xfrm>
              <a:off x="320204" y="585913"/>
              <a:ext cx="268187" cy="327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971" y="0"/>
                  </a:lnTo>
                  <a:lnTo>
                    <a:pt x="10935" y="9756"/>
                  </a:lnTo>
                  <a:lnTo>
                    <a:pt x="4630" y="0"/>
                  </a:lnTo>
                  <a:lnTo>
                    <a:pt x="0" y="0"/>
                  </a:lnTo>
                  <a:lnTo>
                    <a:pt x="8688" y="13026"/>
                  </a:lnTo>
                  <a:lnTo>
                    <a:pt x="8688" y="21600"/>
                  </a:lnTo>
                  <a:lnTo>
                    <a:pt x="12712" y="21600"/>
                  </a:lnTo>
                  <a:lnTo>
                    <a:pt x="12712" y="13081"/>
                  </a:lnTo>
                  <a:lnTo>
                    <a:pt x="14971" y="975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3" name="Shape"/>
            <p:cNvSpPr/>
            <p:nvPr/>
          </p:nvSpPr>
          <p:spPr>
            <a:xfrm>
              <a:off x="531328" y="100367"/>
              <a:ext cx="334367" cy="335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45"/>
                  </a:moveTo>
                  <a:lnTo>
                    <a:pt x="21186" y="7377"/>
                  </a:lnTo>
                  <a:lnTo>
                    <a:pt x="20125" y="4852"/>
                  </a:lnTo>
                  <a:lnTo>
                    <a:pt x="18487" y="2811"/>
                  </a:lnTo>
                  <a:lnTo>
                    <a:pt x="18264" y="2654"/>
                  </a:lnTo>
                  <a:lnTo>
                    <a:pt x="18264" y="10479"/>
                  </a:lnTo>
                  <a:lnTo>
                    <a:pt x="17783" y="13629"/>
                  </a:lnTo>
                  <a:lnTo>
                    <a:pt x="16291" y="16200"/>
                  </a:lnTo>
                  <a:lnTo>
                    <a:pt x="13896" y="17948"/>
                  </a:lnTo>
                  <a:lnTo>
                    <a:pt x="10706" y="18626"/>
                  </a:lnTo>
                  <a:lnTo>
                    <a:pt x="7266" y="17885"/>
                  </a:lnTo>
                  <a:lnTo>
                    <a:pt x="4976" y="16036"/>
                  </a:lnTo>
                  <a:lnTo>
                    <a:pt x="3715" y="13519"/>
                  </a:lnTo>
                  <a:lnTo>
                    <a:pt x="3362" y="10772"/>
                  </a:lnTo>
                  <a:lnTo>
                    <a:pt x="3748" y="8247"/>
                  </a:lnTo>
                  <a:lnTo>
                    <a:pt x="5030" y="5718"/>
                  </a:lnTo>
                  <a:lnTo>
                    <a:pt x="7340" y="3768"/>
                  </a:lnTo>
                  <a:lnTo>
                    <a:pt x="10814" y="2974"/>
                  </a:lnTo>
                  <a:lnTo>
                    <a:pt x="13847" y="3514"/>
                  </a:lnTo>
                  <a:lnTo>
                    <a:pt x="16174" y="5018"/>
                  </a:lnTo>
                  <a:lnTo>
                    <a:pt x="17683" y="7377"/>
                  </a:lnTo>
                  <a:lnTo>
                    <a:pt x="18264" y="10479"/>
                  </a:lnTo>
                  <a:lnTo>
                    <a:pt x="18264" y="2654"/>
                  </a:lnTo>
                  <a:lnTo>
                    <a:pt x="16342" y="1295"/>
                  </a:lnTo>
                  <a:lnTo>
                    <a:pt x="13761" y="344"/>
                  </a:lnTo>
                  <a:lnTo>
                    <a:pt x="10814" y="0"/>
                  </a:lnTo>
                  <a:lnTo>
                    <a:pt x="7377" y="506"/>
                  </a:lnTo>
                  <a:lnTo>
                    <a:pt x="4633" y="1840"/>
                  </a:lnTo>
                  <a:lnTo>
                    <a:pt x="2552" y="3768"/>
                  </a:lnTo>
                  <a:lnTo>
                    <a:pt x="1106" y="6057"/>
                  </a:lnTo>
                  <a:lnTo>
                    <a:pt x="265" y="8470"/>
                  </a:lnTo>
                  <a:lnTo>
                    <a:pt x="0" y="10772"/>
                  </a:lnTo>
                  <a:lnTo>
                    <a:pt x="240" y="13309"/>
                  </a:lnTo>
                  <a:lnTo>
                    <a:pt x="1058" y="15790"/>
                  </a:lnTo>
                  <a:lnTo>
                    <a:pt x="2482" y="18036"/>
                  </a:lnTo>
                  <a:lnTo>
                    <a:pt x="4537" y="19872"/>
                  </a:lnTo>
                  <a:lnTo>
                    <a:pt x="7252" y="21119"/>
                  </a:lnTo>
                  <a:lnTo>
                    <a:pt x="10652" y="21600"/>
                  </a:lnTo>
                  <a:lnTo>
                    <a:pt x="13759" y="21162"/>
                  </a:lnTo>
                  <a:lnTo>
                    <a:pt x="16444" y="20017"/>
                  </a:lnTo>
                  <a:lnTo>
                    <a:pt x="18185" y="18626"/>
                  </a:lnTo>
                  <a:lnTo>
                    <a:pt x="18638" y="18264"/>
                  </a:lnTo>
                  <a:lnTo>
                    <a:pt x="20274" y="16003"/>
                  </a:lnTo>
                  <a:lnTo>
                    <a:pt x="21285" y="13330"/>
                  </a:lnTo>
                  <a:lnTo>
                    <a:pt x="21600" y="10345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4" name="Shape"/>
            <p:cNvSpPr/>
            <p:nvPr/>
          </p:nvSpPr>
          <p:spPr>
            <a:xfrm>
              <a:off x="609218" y="585913"/>
              <a:ext cx="297727" cy="327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03" y="0"/>
                  </a:lnTo>
                  <a:lnTo>
                    <a:pt x="10602" y="17808"/>
                  </a:lnTo>
                  <a:lnTo>
                    <a:pt x="3897" y="0"/>
                  </a:lnTo>
                  <a:lnTo>
                    <a:pt x="0" y="0"/>
                  </a:lnTo>
                  <a:lnTo>
                    <a:pt x="8579" y="21600"/>
                  </a:lnTo>
                  <a:lnTo>
                    <a:pt x="12385" y="21600"/>
                  </a:lnTo>
                  <a:lnTo>
                    <a:pt x="14003" y="1780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5" name="Shape"/>
            <p:cNvSpPr/>
            <p:nvPr/>
          </p:nvSpPr>
          <p:spPr>
            <a:xfrm>
              <a:off x="932751" y="102449"/>
              <a:ext cx="172797" cy="327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48"/>
                  </a:moveTo>
                  <a:lnTo>
                    <a:pt x="6244" y="18548"/>
                  </a:lnTo>
                  <a:lnTo>
                    <a:pt x="624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8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6" name="Shape"/>
            <p:cNvSpPr/>
            <p:nvPr/>
          </p:nvSpPr>
          <p:spPr>
            <a:xfrm>
              <a:off x="932318" y="583844"/>
              <a:ext cx="334380" cy="335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45"/>
                  </a:moveTo>
                  <a:lnTo>
                    <a:pt x="21186" y="7377"/>
                  </a:lnTo>
                  <a:lnTo>
                    <a:pt x="20124" y="4852"/>
                  </a:lnTo>
                  <a:lnTo>
                    <a:pt x="18487" y="2811"/>
                  </a:lnTo>
                  <a:lnTo>
                    <a:pt x="18264" y="2654"/>
                  </a:lnTo>
                  <a:lnTo>
                    <a:pt x="18264" y="10480"/>
                  </a:lnTo>
                  <a:lnTo>
                    <a:pt x="17783" y="13629"/>
                  </a:lnTo>
                  <a:lnTo>
                    <a:pt x="16290" y="16200"/>
                  </a:lnTo>
                  <a:lnTo>
                    <a:pt x="13896" y="17947"/>
                  </a:lnTo>
                  <a:lnTo>
                    <a:pt x="10706" y="18624"/>
                  </a:lnTo>
                  <a:lnTo>
                    <a:pt x="7266" y="17884"/>
                  </a:lnTo>
                  <a:lnTo>
                    <a:pt x="4976" y="16035"/>
                  </a:lnTo>
                  <a:lnTo>
                    <a:pt x="3716" y="13518"/>
                  </a:lnTo>
                  <a:lnTo>
                    <a:pt x="3363" y="10772"/>
                  </a:lnTo>
                  <a:lnTo>
                    <a:pt x="3748" y="8247"/>
                  </a:lnTo>
                  <a:lnTo>
                    <a:pt x="5031" y="5718"/>
                  </a:lnTo>
                  <a:lnTo>
                    <a:pt x="7341" y="3769"/>
                  </a:lnTo>
                  <a:lnTo>
                    <a:pt x="10814" y="2975"/>
                  </a:lnTo>
                  <a:lnTo>
                    <a:pt x="13847" y="3514"/>
                  </a:lnTo>
                  <a:lnTo>
                    <a:pt x="16173" y="5018"/>
                  </a:lnTo>
                  <a:lnTo>
                    <a:pt x="17683" y="7377"/>
                  </a:lnTo>
                  <a:lnTo>
                    <a:pt x="18264" y="10480"/>
                  </a:lnTo>
                  <a:lnTo>
                    <a:pt x="18264" y="2654"/>
                  </a:lnTo>
                  <a:lnTo>
                    <a:pt x="16342" y="1295"/>
                  </a:lnTo>
                  <a:lnTo>
                    <a:pt x="13761" y="344"/>
                  </a:lnTo>
                  <a:lnTo>
                    <a:pt x="10814" y="0"/>
                  </a:lnTo>
                  <a:lnTo>
                    <a:pt x="7377" y="506"/>
                  </a:lnTo>
                  <a:lnTo>
                    <a:pt x="4633" y="1841"/>
                  </a:lnTo>
                  <a:lnTo>
                    <a:pt x="2552" y="3769"/>
                  </a:lnTo>
                  <a:lnTo>
                    <a:pt x="1106" y="6056"/>
                  </a:lnTo>
                  <a:lnTo>
                    <a:pt x="265" y="8469"/>
                  </a:lnTo>
                  <a:lnTo>
                    <a:pt x="0" y="10772"/>
                  </a:lnTo>
                  <a:lnTo>
                    <a:pt x="240" y="13309"/>
                  </a:lnTo>
                  <a:lnTo>
                    <a:pt x="1058" y="15789"/>
                  </a:lnTo>
                  <a:lnTo>
                    <a:pt x="2482" y="18036"/>
                  </a:lnTo>
                  <a:lnTo>
                    <a:pt x="4537" y="19871"/>
                  </a:lnTo>
                  <a:lnTo>
                    <a:pt x="7251" y="21118"/>
                  </a:lnTo>
                  <a:lnTo>
                    <a:pt x="10652" y="21600"/>
                  </a:lnTo>
                  <a:lnTo>
                    <a:pt x="13759" y="21160"/>
                  </a:lnTo>
                  <a:lnTo>
                    <a:pt x="16444" y="20015"/>
                  </a:lnTo>
                  <a:lnTo>
                    <a:pt x="18186" y="18624"/>
                  </a:lnTo>
                  <a:lnTo>
                    <a:pt x="18638" y="18263"/>
                  </a:lnTo>
                  <a:lnTo>
                    <a:pt x="20274" y="16001"/>
                  </a:lnTo>
                  <a:lnTo>
                    <a:pt x="21284" y="13330"/>
                  </a:lnTo>
                  <a:lnTo>
                    <a:pt x="21600" y="10345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7" name="Shape"/>
            <p:cNvSpPr/>
            <p:nvPr/>
          </p:nvSpPr>
          <p:spPr>
            <a:xfrm>
              <a:off x="1145945" y="98297"/>
              <a:ext cx="188215" cy="33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387"/>
                  </a:moveTo>
                  <a:lnTo>
                    <a:pt x="20428" y="12777"/>
                  </a:lnTo>
                  <a:lnTo>
                    <a:pt x="17499" y="11004"/>
                  </a:lnTo>
                  <a:lnTo>
                    <a:pt x="13690" y="9745"/>
                  </a:lnTo>
                  <a:lnTo>
                    <a:pt x="9882" y="8683"/>
                  </a:lnTo>
                  <a:lnTo>
                    <a:pt x="6952" y="7497"/>
                  </a:lnTo>
                  <a:lnTo>
                    <a:pt x="5780" y="5866"/>
                  </a:lnTo>
                  <a:lnTo>
                    <a:pt x="6152" y="4691"/>
                  </a:lnTo>
                  <a:lnTo>
                    <a:pt x="7209" y="3772"/>
                  </a:lnTo>
                  <a:lnTo>
                    <a:pt x="8866" y="3174"/>
                  </a:lnTo>
                  <a:lnTo>
                    <a:pt x="11038" y="2959"/>
                  </a:lnTo>
                  <a:lnTo>
                    <a:pt x="13496" y="3205"/>
                  </a:lnTo>
                  <a:lnTo>
                    <a:pt x="15651" y="3829"/>
                  </a:lnTo>
                  <a:lnTo>
                    <a:pt x="17410" y="4657"/>
                  </a:lnTo>
                  <a:lnTo>
                    <a:pt x="18685" y="5519"/>
                  </a:lnTo>
                  <a:lnTo>
                    <a:pt x="18685" y="1438"/>
                  </a:lnTo>
                  <a:lnTo>
                    <a:pt x="17356" y="910"/>
                  </a:lnTo>
                  <a:lnTo>
                    <a:pt x="15610" y="449"/>
                  </a:lnTo>
                  <a:lnTo>
                    <a:pt x="13477" y="124"/>
                  </a:lnTo>
                  <a:lnTo>
                    <a:pt x="10989" y="0"/>
                  </a:lnTo>
                  <a:lnTo>
                    <a:pt x="6974" y="412"/>
                  </a:lnTo>
                  <a:lnTo>
                    <a:pt x="3451" y="1600"/>
                  </a:lnTo>
                  <a:lnTo>
                    <a:pt x="950" y="3487"/>
                  </a:lnTo>
                  <a:lnTo>
                    <a:pt x="0" y="5999"/>
                  </a:lnTo>
                  <a:lnTo>
                    <a:pt x="1160" y="8675"/>
                  </a:lnTo>
                  <a:lnTo>
                    <a:pt x="4064" y="10506"/>
                  </a:lnTo>
                  <a:lnTo>
                    <a:pt x="7837" y="11799"/>
                  </a:lnTo>
                  <a:lnTo>
                    <a:pt x="11609" y="12861"/>
                  </a:lnTo>
                  <a:lnTo>
                    <a:pt x="14512" y="13999"/>
                  </a:lnTo>
                  <a:lnTo>
                    <a:pt x="15672" y="15519"/>
                  </a:lnTo>
                  <a:lnTo>
                    <a:pt x="15222" y="16805"/>
                  </a:lnTo>
                  <a:lnTo>
                    <a:pt x="13970" y="17760"/>
                  </a:lnTo>
                  <a:lnTo>
                    <a:pt x="12049" y="18360"/>
                  </a:lnTo>
                  <a:lnTo>
                    <a:pt x="12007" y="18360"/>
                  </a:lnTo>
                  <a:lnTo>
                    <a:pt x="9653" y="18561"/>
                  </a:lnTo>
                  <a:lnTo>
                    <a:pt x="7311" y="18360"/>
                  </a:lnTo>
                  <a:lnTo>
                    <a:pt x="4970" y="17840"/>
                  </a:lnTo>
                  <a:lnTo>
                    <a:pt x="2878" y="17120"/>
                  </a:lnTo>
                  <a:lnTo>
                    <a:pt x="1288" y="16320"/>
                  </a:lnTo>
                  <a:lnTo>
                    <a:pt x="1288" y="19973"/>
                  </a:lnTo>
                  <a:lnTo>
                    <a:pt x="2822" y="20599"/>
                  </a:lnTo>
                  <a:lnTo>
                    <a:pt x="4729" y="21117"/>
                  </a:lnTo>
                  <a:lnTo>
                    <a:pt x="6961" y="21470"/>
                  </a:lnTo>
                  <a:lnTo>
                    <a:pt x="9459" y="21600"/>
                  </a:lnTo>
                  <a:lnTo>
                    <a:pt x="13999" y="21180"/>
                  </a:lnTo>
                  <a:lnTo>
                    <a:pt x="17879" y="19964"/>
                  </a:lnTo>
                  <a:lnTo>
                    <a:pt x="19823" y="18561"/>
                  </a:lnTo>
                  <a:lnTo>
                    <a:pt x="20584" y="18012"/>
                  </a:lnTo>
                  <a:lnTo>
                    <a:pt x="21600" y="15387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8" name="Shape"/>
            <p:cNvSpPr/>
            <p:nvPr/>
          </p:nvSpPr>
          <p:spPr>
            <a:xfrm>
              <a:off x="1297113" y="585913"/>
              <a:ext cx="94095" cy="436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035" y="0"/>
                  </a:lnTo>
                  <a:lnTo>
                    <a:pt x="10035" y="14737"/>
                  </a:lnTo>
                  <a:lnTo>
                    <a:pt x="9364" y="16206"/>
                  </a:lnTo>
                  <a:lnTo>
                    <a:pt x="7490" y="17543"/>
                  </a:lnTo>
                  <a:lnTo>
                    <a:pt x="4376" y="18728"/>
                  </a:lnTo>
                  <a:lnTo>
                    <a:pt x="0" y="19746"/>
                  </a:lnTo>
                  <a:lnTo>
                    <a:pt x="7358" y="21600"/>
                  </a:lnTo>
                  <a:lnTo>
                    <a:pt x="13455" y="20246"/>
                  </a:lnTo>
                  <a:lnTo>
                    <a:pt x="17921" y="18637"/>
                  </a:lnTo>
                  <a:lnTo>
                    <a:pt x="20664" y="16789"/>
                  </a:lnTo>
                  <a:lnTo>
                    <a:pt x="21591" y="147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9" name="Shape"/>
            <p:cNvSpPr/>
            <p:nvPr/>
          </p:nvSpPr>
          <p:spPr>
            <a:xfrm>
              <a:off x="1359165" y="102449"/>
              <a:ext cx="263145" cy="327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3078"/>
                  </a:lnTo>
                  <a:lnTo>
                    <a:pt x="8749" y="3078"/>
                  </a:lnTo>
                  <a:lnTo>
                    <a:pt x="8749" y="21600"/>
                  </a:lnTo>
                  <a:lnTo>
                    <a:pt x="12851" y="21600"/>
                  </a:lnTo>
                  <a:lnTo>
                    <a:pt x="12851" y="3078"/>
                  </a:lnTo>
                  <a:lnTo>
                    <a:pt x="21600" y="30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0" name="Shape"/>
            <p:cNvSpPr/>
            <p:nvPr/>
          </p:nvSpPr>
          <p:spPr>
            <a:xfrm>
              <a:off x="1445348" y="585913"/>
              <a:ext cx="295213" cy="327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88" y="14263"/>
                  </a:lnTo>
                  <a:lnTo>
                    <a:pt x="17336" y="11211"/>
                  </a:lnTo>
                  <a:lnTo>
                    <a:pt x="14347" y="3931"/>
                  </a:lnTo>
                  <a:lnTo>
                    <a:pt x="13649" y="2228"/>
                  </a:lnTo>
                  <a:lnTo>
                    <a:pt x="13649" y="11211"/>
                  </a:lnTo>
                  <a:lnTo>
                    <a:pt x="7981" y="11211"/>
                  </a:lnTo>
                  <a:lnTo>
                    <a:pt x="10845" y="3931"/>
                  </a:lnTo>
                  <a:lnTo>
                    <a:pt x="13649" y="11211"/>
                  </a:lnTo>
                  <a:lnTo>
                    <a:pt x="13649" y="2228"/>
                  </a:lnTo>
                  <a:lnTo>
                    <a:pt x="12734" y="0"/>
                  </a:lnTo>
                  <a:lnTo>
                    <a:pt x="9170" y="0"/>
                  </a:lnTo>
                  <a:lnTo>
                    <a:pt x="0" y="21600"/>
                  </a:lnTo>
                  <a:lnTo>
                    <a:pt x="3930" y="21600"/>
                  </a:lnTo>
                  <a:lnTo>
                    <a:pt x="6794" y="14263"/>
                  </a:lnTo>
                  <a:lnTo>
                    <a:pt x="14837" y="14263"/>
                  </a:lnTo>
                  <a:lnTo>
                    <a:pt x="17671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1" name="Shape"/>
            <p:cNvSpPr/>
            <p:nvPr/>
          </p:nvSpPr>
          <p:spPr>
            <a:xfrm>
              <a:off x="1643138" y="102449"/>
              <a:ext cx="297740" cy="327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03" y="0"/>
                  </a:lnTo>
                  <a:lnTo>
                    <a:pt x="10603" y="17809"/>
                  </a:lnTo>
                  <a:lnTo>
                    <a:pt x="3895" y="0"/>
                  </a:lnTo>
                  <a:lnTo>
                    <a:pt x="0" y="0"/>
                  </a:lnTo>
                  <a:lnTo>
                    <a:pt x="8579" y="21600"/>
                  </a:lnTo>
                  <a:lnTo>
                    <a:pt x="12386" y="21600"/>
                  </a:lnTo>
                  <a:lnTo>
                    <a:pt x="14004" y="17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2" name="Shape"/>
            <p:cNvSpPr/>
            <p:nvPr/>
          </p:nvSpPr>
          <p:spPr>
            <a:xfrm>
              <a:off x="1882139" y="585913"/>
              <a:ext cx="295225" cy="327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88" y="14263"/>
                  </a:lnTo>
                  <a:lnTo>
                    <a:pt x="17336" y="11211"/>
                  </a:lnTo>
                  <a:lnTo>
                    <a:pt x="14348" y="3931"/>
                  </a:lnTo>
                  <a:lnTo>
                    <a:pt x="13649" y="2229"/>
                  </a:lnTo>
                  <a:lnTo>
                    <a:pt x="13649" y="11211"/>
                  </a:lnTo>
                  <a:lnTo>
                    <a:pt x="7982" y="11211"/>
                  </a:lnTo>
                  <a:lnTo>
                    <a:pt x="10846" y="3931"/>
                  </a:lnTo>
                  <a:lnTo>
                    <a:pt x="13649" y="11211"/>
                  </a:lnTo>
                  <a:lnTo>
                    <a:pt x="13649" y="2229"/>
                  </a:lnTo>
                  <a:lnTo>
                    <a:pt x="12734" y="0"/>
                  </a:lnTo>
                  <a:lnTo>
                    <a:pt x="9170" y="0"/>
                  </a:lnTo>
                  <a:lnTo>
                    <a:pt x="0" y="21600"/>
                  </a:lnTo>
                  <a:lnTo>
                    <a:pt x="3930" y="21600"/>
                  </a:lnTo>
                  <a:lnTo>
                    <a:pt x="6794" y="14263"/>
                  </a:lnTo>
                  <a:lnTo>
                    <a:pt x="14837" y="14263"/>
                  </a:lnTo>
                  <a:lnTo>
                    <a:pt x="1767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3" name="Shape"/>
            <p:cNvSpPr/>
            <p:nvPr/>
          </p:nvSpPr>
          <p:spPr>
            <a:xfrm>
              <a:off x="1940877" y="102449"/>
              <a:ext cx="295213" cy="327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88" y="14263"/>
                  </a:lnTo>
                  <a:lnTo>
                    <a:pt x="17337" y="11213"/>
                  </a:lnTo>
                  <a:lnTo>
                    <a:pt x="14346" y="3928"/>
                  </a:lnTo>
                  <a:lnTo>
                    <a:pt x="13649" y="2229"/>
                  </a:lnTo>
                  <a:lnTo>
                    <a:pt x="13649" y="11213"/>
                  </a:lnTo>
                  <a:lnTo>
                    <a:pt x="7981" y="11213"/>
                  </a:lnTo>
                  <a:lnTo>
                    <a:pt x="10845" y="3928"/>
                  </a:lnTo>
                  <a:lnTo>
                    <a:pt x="13649" y="11213"/>
                  </a:lnTo>
                  <a:lnTo>
                    <a:pt x="13649" y="2229"/>
                  </a:lnTo>
                  <a:lnTo>
                    <a:pt x="12734" y="0"/>
                  </a:lnTo>
                  <a:lnTo>
                    <a:pt x="9170" y="0"/>
                  </a:lnTo>
                  <a:lnTo>
                    <a:pt x="0" y="21600"/>
                  </a:lnTo>
                  <a:lnTo>
                    <a:pt x="3929" y="21600"/>
                  </a:lnTo>
                  <a:lnTo>
                    <a:pt x="6792" y="14263"/>
                  </a:lnTo>
                  <a:lnTo>
                    <a:pt x="14837" y="14263"/>
                  </a:lnTo>
                  <a:lnTo>
                    <a:pt x="17669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4" name="Shape"/>
            <p:cNvSpPr/>
            <p:nvPr/>
          </p:nvSpPr>
          <p:spPr>
            <a:xfrm>
              <a:off x="2279814" y="378941"/>
              <a:ext cx="79528" cy="96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027" y="0"/>
                  </a:lnTo>
                  <a:lnTo>
                    <a:pt x="7599" y="6057"/>
                  </a:lnTo>
                  <a:lnTo>
                    <a:pt x="6219" y="11573"/>
                  </a:lnTo>
                  <a:lnTo>
                    <a:pt x="3736" y="16700"/>
                  </a:lnTo>
                  <a:lnTo>
                    <a:pt x="0" y="21600"/>
                  </a:lnTo>
                  <a:lnTo>
                    <a:pt x="13573" y="21600"/>
                  </a:lnTo>
                  <a:lnTo>
                    <a:pt x="17547" y="17425"/>
                  </a:lnTo>
                  <a:lnTo>
                    <a:pt x="20093" y="12169"/>
                  </a:lnTo>
                  <a:lnTo>
                    <a:pt x="21383" y="622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5" name="Shape"/>
            <p:cNvSpPr/>
            <p:nvPr/>
          </p:nvSpPr>
          <p:spPr>
            <a:xfrm>
              <a:off x="2373096" y="585913"/>
              <a:ext cx="366841" cy="327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658" y="0"/>
                  </a:lnTo>
                  <a:lnTo>
                    <a:pt x="10788" y="17286"/>
                  </a:lnTo>
                  <a:lnTo>
                    <a:pt x="6462" y="7447"/>
                  </a:lnTo>
                  <a:lnTo>
                    <a:pt x="3187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942" y="21600"/>
                  </a:lnTo>
                  <a:lnTo>
                    <a:pt x="2942" y="7447"/>
                  </a:lnTo>
                  <a:lnTo>
                    <a:pt x="9391" y="21600"/>
                  </a:lnTo>
                  <a:lnTo>
                    <a:pt x="12013" y="21600"/>
                  </a:lnTo>
                  <a:lnTo>
                    <a:pt x="14005" y="17286"/>
                  </a:lnTo>
                  <a:lnTo>
                    <a:pt x="18658" y="7201"/>
                  </a:lnTo>
                  <a:lnTo>
                    <a:pt x="1865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6" name="Shape"/>
            <p:cNvSpPr/>
            <p:nvPr/>
          </p:nvSpPr>
          <p:spPr>
            <a:xfrm>
              <a:off x="2470137" y="102449"/>
              <a:ext cx="297727" cy="327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03" y="0"/>
                  </a:lnTo>
                  <a:lnTo>
                    <a:pt x="10602" y="17809"/>
                  </a:lnTo>
                  <a:lnTo>
                    <a:pt x="3896" y="0"/>
                  </a:lnTo>
                  <a:lnTo>
                    <a:pt x="0" y="0"/>
                  </a:lnTo>
                  <a:lnTo>
                    <a:pt x="8579" y="21600"/>
                  </a:lnTo>
                  <a:lnTo>
                    <a:pt x="12386" y="21600"/>
                  </a:lnTo>
                  <a:lnTo>
                    <a:pt x="14003" y="17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7" name="Shape"/>
            <p:cNvSpPr/>
            <p:nvPr/>
          </p:nvSpPr>
          <p:spPr>
            <a:xfrm>
              <a:off x="2888170" y="-1"/>
              <a:ext cx="87860" cy="87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2"/>
                  </a:moveTo>
                  <a:lnTo>
                    <a:pt x="14744" y="0"/>
                  </a:lnTo>
                  <a:lnTo>
                    <a:pt x="0" y="15323"/>
                  </a:lnTo>
                  <a:lnTo>
                    <a:pt x="6554" y="21600"/>
                  </a:lnTo>
                  <a:lnTo>
                    <a:pt x="21600" y="7202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8" name="Shape"/>
            <p:cNvSpPr/>
            <p:nvPr/>
          </p:nvSpPr>
          <p:spPr>
            <a:xfrm>
              <a:off x="2823197" y="585913"/>
              <a:ext cx="172810" cy="327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49"/>
                  </a:moveTo>
                  <a:lnTo>
                    <a:pt x="6246" y="18549"/>
                  </a:lnTo>
                  <a:lnTo>
                    <a:pt x="6246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9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9" name="Shape"/>
            <p:cNvSpPr/>
            <p:nvPr/>
          </p:nvSpPr>
          <p:spPr>
            <a:xfrm>
              <a:off x="2788653" y="102449"/>
              <a:ext cx="268161" cy="327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972" y="0"/>
                  </a:lnTo>
                  <a:lnTo>
                    <a:pt x="10935" y="9756"/>
                  </a:lnTo>
                  <a:lnTo>
                    <a:pt x="4628" y="0"/>
                  </a:lnTo>
                  <a:lnTo>
                    <a:pt x="0" y="0"/>
                  </a:lnTo>
                  <a:lnTo>
                    <a:pt x="8687" y="13026"/>
                  </a:lnTo>
                  <a:lnTo>
                    <a:pt x="8687" y="21600"/>
                  </a:lnTo>
                  <a:lnTo>
                    <a:pt x="12714" y="21600"/>
                  </a:lnTo>
                  <a:lnTo>
                    <a:pt x="12714" y="13081"/>
                  </a:lnTo>
                  <a:lnTo>
                    <a:pt x="14972" y="975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0" name="Shape"/>
            <p:cNvSpPr/>
            <p:nvPr/>
          </p:nvSpPr>
          <p:spPr>
            <a:xfrm>
              <a:off x="3150081" y="483501"/>
              <a:ext cx="87860" cy="87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197"/>
                  </a:moveTo>
                  <a:lnTo>
                    <a:pt x="14744" y="0"/>
                  </a:lnTo>
                  <a:lnTo>
                    <a:pt x="0" y="15326"/>
                  </a:lnTo>
                  <a:lnTo>
                    <a:pt x="6554" y="21600"/>
                  </a:lnTo>
                  <a:lnTo>
                    <a:pt x="21600" y="7197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1" name="Shape"/>
            <p:cNvSpPr/>
            <p:nvPr/>
          </p:nvSpPr>
          <p:spPr>
            <a:xfrm>
              <a:off x="3090150" y="98297"/>
              <a:ext cx="188215" cy="33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387"/>
                  </a:moveTo>
                  <a:lnTo>
                    <a:pt x="20428" y="12777"/>
                  </a:lnTo>
                  <a:lnTo>
                    <a:pt x="17499" y="11004"/>
                  </a:lnTo>
                  <a:lnTo>
                    <a:pt x="13689" y="9745"/>
                  </a:lnTo>
                  <a:lnTo>
                    <a:pt x="9880" y="8683"/>
                  </a:lnTo>
                  <a:lnTo>
                    <a:pt x="6951" y="7497"/>
                  </a:lnTo>
                  <a:lnTo>
                    <a:pt x="5779" y="5866"/>
                  </a:lnTo>
                  <a:lnTo>
                    <a:pt x="6151" y="4691"/>
                  </a:lnTo>
                  <a:lnTo>
                    <a:pt x="7207" y="3772"/>
                  </a:lnTo>
                  <a:lnTo>
                    <a:pt x="8866" y="3174"/>
                  </a:lnTo>
                  <a:lnTo>
                    <a:pt x="11038" y="2959"/>
                  </a:lnTo>
                  <a:lnTo>
                    <a:pt x="13496" y="3205"/>
                  </a:lnTo>
                  <a:lnTo>
                    <a:pt x="15651" y="3829"/>
                  </a:lnTo>
                  <a:lnTo>
                    <a:pt x="17410" y="4657"/>
                  </a:lnTo>
                  <a:lnTo>
                    <a:pt x="18684" y="5519"/>
                  </a:lnTo>
                  <a:lnTo>
                    <a:pt x="18684" y="1438"/>
                  </a:lnTo>
                  <a:lnTo>
                    <a:pt x="17354" y="910"/>
                  </a:lnTo>
                  <a:lnTo>
                    <a:pt x="15607" y="449"/>
                  </a:lnTo>
                  <a:lnTo>
                    <a:pt x="13474" y="124"/>
                  </a:lnTo>
                  <a:lnTo>
                    <a:pt x="10988" y="0"/>
                  </a:lnTo>
                  <a:lnTo>
                    <a:pt x="6974" y="412"/>
                  </a:lnTo>
                  <a:lnTo>
                    <a:pt x="3451" y="1600"/>
                  </a:lnTo>
                  <a:lnTo>
                    <a:pt x="950" y="3487"/>
                  </a:lnTo>
                  <a:lnTo>
                    <a:pt x="0" y="5999"/>
                  </a:lnTo>
                  <a:lnTo>
                    <a:pt x="1160" y="8675"/>
                  </a:lnTo>
                  <a:lnTo>
                    <a:pt x="4064" y="10506"/>
                  </a:lnTo>
                  <a:lnTo>
                    <a:pt x="7835" y="11799"/>
                  </a:lnTo>
                  <a:lnTo>
                    <a:pt x="11609" y="12861"/>
                  </a:lnTo>
                  <a:lnTo>
                    <a:pt x="14512" y="13999"/>
                  </a:lnTo>
                  <a:lnTo>
                    <a:pt x="15672" y="15519"/>
                  </a:lnTo>
                  <a:lnTo>
                    <a:pt x="15222" y="16805"/>
                  </a:lnTo>
                  <a:lnTo>
                    <a:pt x="13970" y="17760"/>
                  </a:lnTo>
                  <a:lnTo>
                    <a:pt x="12048" y="18360"/>
                  </a:lnTo>
                  <a:lnTo>
                    <a:pt x="12005" y="18360"/>
                  </a:lnTo>
                  <a:lnTo>
                    <a:pt x="9651" y="18561"/>
                  </a:lnTo>
                  <a:lnTo>
                    <a:pt x="7309" y="18360"/>
                  </a:lnTo>
                  <a:lnTo>
                    <a:pt x="4967" y="17840"/>
                  </a:lnTo>
                  <a:lnTo>
                    <a:pt x="2876" y="17120"/>
                  </a:lnTo>
                  <a:lnTo>
                    <a:pt x="1287" y="16320"/>
                  </a:lnTo>
                  <a:lnTo>
                    <a:pt x="1287" y="19973"/>
                  </a:lnTo>
                  <a:lnTo>
                    <a:pt x="2820" y="20599"/>
                  </a:lnTo>
                  <a:lnTo>
                    <a:pt x="4729" y="21117"/>
                  </a:lnTo>
                  <a:lnTo>
                    <a:pt x="6959" y="21470"/>
                  </a:lnTo>
                  <a:lnTo>
                    <a:pt x="9459" y="21600"/>
                  </a:lnTo>
                  <a:lnTo>
                    <a:pt x="13998" y="21180"/>
                  </a:lnTo>
                  <a:lnTo>
                    <a:pt x="17878" y="19964"/>
                  </a:lnTo>
                  <a:lnTo>
                    <a:pt x="19822" y="18561"/>
                  </a:lnTo>
                  <a:lnTo>
                    <a:pt x="20583" y="18012"/>
                  </a:lnTo>
                  <a:lnTo>
                    <a:pt x="21600" y="15387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2" name="Shape"/>
            <p:cNvSpPr/>
            <p:nvPr/>
          </p:nvSpPr>
          <p:spPr>
            <a:xfrm>
              <a:off x="3038487" y="585913"/>
              <a:ext cx="295238" cy="327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89" y="14263"/>
                  </a:lnTo>
                  <a:lnTo>
                    <a:pt x="17337" y="11211"/>
                  </a:lnTo>
                  <a:lnTo>
                    <a:pt x="14349" y="3931"/>
                  </a:lnTo>
                  <a:lnTo>
                    <a:pt x="13648" y="2225"/>
                  </a:lnTo>
                  <a:lnTo>
                    <a:pt x="13648" y="11211"/>
                  </a:lnTo>
                  <a:lnTo>
                    <a:pt x="7982" y="11211"/>
                  </a:lnTo>
                  <a:lnTo>
                    <a:pt x="10846" y="3931"/>
                  </a:lnTo>
                  <a:lnTo>
                    <a:pt x="13648" y="11211"/>
                  </a:lnTo>
                  <a:lnTo>
                    <a:pt x="13648" y="2225"/>
                  </a:lnTo>
                  <a:lnTo>
                    <a:pt x="12735" y="0"/>
                  </a:lnTo>
                  <a:lnTo>
                    <a:pt x="9171" y="0"/>
                  </a:lnTo>
                  <a:lnTo>
                    <a:pt x="0" y="21600"/>
                  </a:lnTo>
                  <a:lnTo>
                    <a:pt x="3929" y="21600"/>
                  </a:lnTo>
                  <a:lnTo>
                    <a:pt x="6793" y="14263"/>
                  </a:lnTo>
                  <a:lnTo>
                    <a:pt x="14838" y="14263"/>
                  </a:lnTo>
                  <a:lnTo>
                    <a:pt x="1767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3" name="Shape"/>
            <p:cNvSpPr/>
            <p:nvPr/>
          </p:nvSpPr>
          <p:spPr>
            <a:xfrm>
              <a:off x="3344976" y="102449"/>
              <a:ext cx="259424" cy="327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054" y="0"/>
                  </a:lnTo>
                  <a:lnTo>
                    <a:pt x="4160" y="10634"/>
                  </a:lnTo>
                  <a:lnTo>
                    <a:pt x="416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160" y="21600"/>
                  </a:lnTo>
                  <a:lnTo>
                    <a:pt x="4160" y="11295"/>
                  </a:lnTo>
                  <a:lnTo>
                    <a:pt x="15880" y="21600"/>
                  </a:lnTo>
                  <a:lnTo>
                    <a:pt x="21496" y="21600"/>
                  </a:lnTo>
                  <a:lnTo>
                    <a:pt x="9492" y="11295"/>
                  </a:lnTo>
                  <a:lnTo>
                    <a:pt x="8980" y="10855"/>
                  </a:lnTo>
                  <a:lnTo>
                    <a:pt x="9236" y="1063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4" name="Shape"/>
            <p:cNvSpPr/>
            <p:nvPr/>
          </p:nvSpPr>
          <p:spPr>
            <a:xfrm>
              <a:off x="3387038" y="585913"/>
              <a:ext cx="272315" cy="327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83"/>
                  </a:moveTo>
                  <a:lnTo>
                    <a:pt x="21216" y="7797"/>
                  </a:lnTo>
                  <a:lnTo>
                    <a:pt x="20089" y="5277"/>
                  </a:lnTo>
                  <a:lnTo>
                    <a:pt x="18257" y="3289"/>
                  </a:lnTo>
                  <a:lnTo>
                    <a:pt x="17902" y="3078"/>
                  </a:lnTo>
                  <a:lnTo>
                    <a:pt x="17439" y="2803"/>
                  </a:lnTo>
                  <a:lnTo>
                    <a:pt x="17439" y="10691"/>
                  </a:lnTo>
                  <a:lnTo>
                    <a:pt x="16925" y="13756"/>
                  </a:lnTo>
                  <a:lnTo>
                    <a:pt x="15422" y="15986"/>
                  </a:lnTo>
                  <a:lnTo>
                    <a:pt x="12987" y="17469"/>
                  </a:lnTo>
                  <a:lnTo>
                    <a:pt x="9676" y="18295"/>
                  </a:lnTo>
                  <a:lnTo>
                    <a:pt x="5547" y="18549"/>
                  </a:lnTo>
                  <a:lnTo>
                    <a:pt x="3963" y="18549"/>
                  </a:lnTo>
                  <a:lnTo>
                    <a:pt x="3963" y="3078"/>
                  </a:lnTo>
                  <a:lnTo>
                    <a:pt x="5449" y="3078"/>
                  </a:lnTo>
                  <a:lnTo>
                    <a:pt x="9562" y="3329"/>
                  </a:lnTo>
                  <a:lnTo>
                    <a:pt x="12893" y="4135"/>
                  </a:lnTo>
                  <a:lnTo>
                    <a:pt x="16908" y="7736"/>
                  </a:lnTo>
                  <a:lnTo>
                    <a:pt x="17439" y="10691"/>
                  </a:lnTo>
                  <a:lnTo>
                    <a:pt x="17439" y="2803"/>
                  </a:lnTo>
                  <a:lnTo>
                    <a:pt x="15756" y="1800"/>
                  </a:lnTo>
                  <a:lnTo>
                    <a:pt x="12625" y="779"/>
                  </a:lnTo>
                  <a:lnTo>
                    <a:pt x="8902" y="189"/>
                  </a:lnTo>
                  <a:lnTo>
                    <a:pt x="462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689" y="21600"/>
                  </a:lnTo>
                  <a:lnTo>
                    <a:pt x="8943" y="21399"/>
                  </a:lnTo>
                  <a:lnTo>
                    <a:pt x="12650" y="20783"/>
                  </a:lnTo>
                  <a:lnTo>
                    <a:pt x="15768" y="19735"/>
                  </a:lnTo>
                  <a:lnTo>
                    <a:pt x="18262" y="18238"/>
                  </a:lnTo>
                  <a:lnTo>
                    <a:pt x="21216" y="13830"/>
                  </a:lnTo>
                  <a:lnTo>
                    <a:pt x="21600" y="10883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5" name="Shape"/>
            <p:cNvSpPr/>
            <p:nvPr/>
          </p:nvSpPr>
          <p:spPr>
            <a:xfrm>
              <a:off x="3719727" y="585913"/>
              <a:ext cx="152820" cy="327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9"/>
                  </a:lnTo>
                  <a:lnTo>
                    <a:pt x="7062" y="18549"/>
                  </a:lnTo>
                  <a:lnTo>
                    <a:pt x="7062" y="12312"/>
                  </a:lnTo>
                  <a:lnTo>
                    <a:pt x="17364" y="12312"/>
                  </a:lnTo>
                  <a:lnTo>
                    <a:pt x="17364" y="9262"/>
                  </a:lnTo>
                  <a:lnTo>
                    <a:pt x="7062" y="9262"/>
                  </a:lnTo>
                  <a:lnTo>
                    <a:pt x="7062" y="3078"/>
                  </a:lnTo>
                  <a:lnTo>
                    <a:pt x="21600" y="30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6" name="Shape"/>
            <p:cNvSpPr/>
            <p:nvPr/>
          </p:nvSpPr>
          <p:spPr>
            <a:xfrm>
              <a:off x="3646042" y="102449"/>
              <a:ext cx="311049" cy="333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131" y="0"/>
                  </a:lnTo>
                  <a:lnTo>
                    <a:pt x="18131" y="10166"/>
                  </a:lnTo>
                  <a:lnTo>
                    <a:pt x="17598" y="13723"/>
                  </a:lnTo>
                  <a:lnTo>
                    <a:pt x="16099" y="16395"/>
                  </a:lnTo>
                  <a:lnTo>
                    <a:pt x="13788" y="18077"/>
                  </a:lnTo>
                  <a:lnTo>
                    <a:pt x="10815" y="18661"/>
                  </a:lnTo>
                  <a:lnTo>
                    <a:pt x="7459" y="17944"/>
                  </a:lnTo>
                  <a:lnTo>
                    <a:pt x="5180" y="16038"/>
                  </a:lnTo>
                  <a:lnTo>
                    <a:pt x="3888" y="13327"/>
                  </a:lnTo>
                  <a:lnTo>
                    <a:pt x="3882" y="13314"/>
                  </a:lnTo>
                  <a:lnTo>
                    <a:pt x="3474" y="10166"/>
                  </a:lnTo>
                  <a:lnTo>
                    <a:pt x="3470" y="0"/>
                  </a:lnTo>
                  <a:lnTo>
                    <a:pt x="0" y="0"/>
                  </a:lnTo>
                  <a:lnTo>
                    <a:pt x="0" y="10166"/>
                  </a:lnTo>
                  <a:lnTo>
                    <a:pt x="278" y="13314"/>
                  </a:lnTo>
                  <a:lnTo>
                    <a:pt x="279" y="13327"/>
                  </a:lnTo>
                  <a:lnTo>
                    <a:pt x="1133" y="16092"/>
                  </a:lnTo>
                  <a:lnTo>
                    <a:pt x="2588" y="18382"/>
                  </a:lnTo>
                  <a:lnTo>
                    <a:pt x="4669" y="20116"/>
                  </a:lnTo>
                  <a:lnTo>
                    <a:pt x="7403" y="21216"/>
                  </a:lnTo>
                  <a:lnTo>
                    <a:pt x="10815" y="21600"/>
                  </a:lnTo>
                  <a:lnTo>
                    <a:pt x="13813" y="21229"/>
                  </a:lnTo>
                  <a:lnTo>
                    <a:pt x="16426" y="20157"/>
                  </a:lnTo>
                  <a:lnTo>
                    <a:pt x="18314" y="18661"/>
                  </a:lnTo>
                  <a:lnTo>
                    <a:pt x="18582" y="18449"/>
                  </a:lnTo>
                  <a:lnTo>
                    <a:pt x="20211" y="16167"/>
                  </a:lnTo>
                  <a:lnTo>
                    <a:pt x="21241" y="13376"/>
                  </a:lnTo>
                  <a:lnTo>
                    <a:pt x="21597" y="10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7" name="Shape"/>
            <p:cNvSpPr/>
            <p:nvPr/>
          </p:nvSpPr>
          <p:spPr>
            <a:xfrm>
              <a:off x="3962501" y="499312"/>
              <a:ext cx="131154" cy="63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675" y="0"/>
                  </a:lnTo>
                  <a:lnTo>
                    <a:pt x="10765" y="12281"/>
                  </a:lnTo>
                  <a:lnTo>
                    <a:pt x="6787" y="0"/>
                  </a:lnTo>
                  <a:lnTo>
                    <a:pt x="0" y="0"/>
                  </a:lnTo>
                  <a:lnTo>
                    <a:pt x="7061" y="21600"/>
                  </a:lnTo>
                  <a:lnTo>
                    <a:pt x="14263" y="21600"/>
                  </a:lnTo>
                  <a:lnTo>
                    <a:pt x="17427" y="1228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8" name="Shape"/>
            <p:cNvSpPr/>
            <p:nvPr/>
          </p:nvSpPr>
          <p:spPr>
            <a:xfrm>
              <a:off x="3923765" y="585913"/>
              <a:ext cx="213628" cy="327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2" y="0"/>
                  </a:lnTo>
                  <a:lnTo>
                    <a:pt x="42" y="3078"/>
                  </a:lnTo>
                  <a:lnTo>
                    <a:pt x="15115" y="3078"/>
                  </a:lnTo>
                  <a:lnTo>
                    <a:pt x="0" y="19155"/>
                  </a:lnTo>
                  <a:lnTo>
                    <a:pt x="0" y="21600"/>
                  </a:lnTo>
                  <a:lnTo>
                    <a:pt x="21474" y="21600"/>
                  </a:lnTo>
                  <a:lnTo>
                    <a:pt x="21474" y="18549"/>
                  </a:lnTo>
                  <a:lnTo>
                    <a:pt x="6273" y="18549"/>
                  </a:lnTo>
                  <a:lnTo>
                    <a:pt x="21600" y="244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9" name="Shape"/>
            <p:cNvSpPr/>
            <p:nvPr/>
          </p:nvSpPr>
          <p:spPr>
            <a:xfrm>
              <a:off x="4201922" y="585913"/>
              <a:ext cx="152820" cy="327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9"/>
                  </a:lnTo>
                  <a:lnTo>
                    <a:pt x="7062" y="18549"/>
                  </a:lnTo>
                  <a:lnTo>
                    <a:pt x="7062" y="12312"/>
                  </a:lnTo>
                  <a:lnTo>
                    <a:pt x="17364" y="12312"/>
                  </a:lnTo>
                  <a:lnTo>
                    <a:pt x="17364" y="9262"/>
                  </a:lnTo>
                  <a:lnTo>
                    <a:pt x="7062" y="9262"/>
                  </a:lnTo>
                  <a:lnTo>
                    <a:pt x="7062" y="3078"/>
                  </a:lnTo>
                  <a:lnTo>
                    <a:pt x="21600" y="30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0" name="Shape"/>
            <p:cNvSpPr/>
            <p:nvPr/>
          </p:nvSpPr>
          <p:spPr>
            <a:xfrm>
              <a:off x="4032058" y="102449"/>
              <a:ext cx="366866" cy="327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657" y="0"/>
                  </a:lnTo>
                  <a:lnTo>
                    <a:pt x="10787" y="17286"/>
                  </a:lnTo>
                  <a:lnTo>
                    <a:pt x="6461" y="7448"/>
                  </a:lnTo>
                  <a:lnTo>
                    <a:pt x="3187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942" y="21600"/>
                  </a:lnTo>
                  <a:lnTo>
                    <a:pt x="2942" y="7448"/>
                  </a:lnTo>
                  <a:lnTo>
                    <a:pt x="9389" y="21600"/>
                  </a:lnTo>
                  <a:lnTo>
                    <a:pt x="12012" y="21600"/>
                  </a:lnTo>
                  <a:lnTo>
                    <a:pt x="14003" y="17286"/>
                  </a:lnTo>
                  <a:lnTo>
                    <a:pt x="18657" y="7200"/>
                  </a:lnTo>
                  <a:lnTo>
                    <a:pt x="1865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1" name="Shape"/>
            <p:cNvSpPr/>
            <p:nvPr/>
          </p:nvSpPr>
          <p:spPr>
            <a:xfrm>
              <a:off x="4473840" y="102449"/>
              <a:ext cx="311063" cy="333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131" y="0"/>
                  </a:lnTo>
                  <a:lnTo>
                    <a:pt x="18131" y="10166"/>
                  </a:lnTo>
                  <a:lnTo>
                    <a:pt x="17598" y="13723"/>
                  </a:lnTo>
                  <a:lnTo>
                    <a:pt x="16100" y="16395"/>
                  </a:lnTo>
                  <a:lnTo>
                    <a:pt x="13788" y="18077"/>
                  </a:lnTo>
                  <a:lnTo>
                    <a:pt x="10815" y="18661"/>
                  </a:lnTo>
                  <a:lnTo>
                    <a:pt x="7460" y="17944"/>
                  </a:lnTo>
                  <a:lnTo>
                    <a:pt x="5180" y="16038"/>
                  </a:lnTo>
                  <a:lnTo>
                    <a:pt x="3888" y="13327"/>
                  </a:lnTo>
                  <a:lnTo>
                    <a:pt x="3475" y="10166"/>
                  </a:lnTo>
                  <a:lnTo>
                    <a:pt x="3471" y="0"/>
                  </a:lnTo>
                  <a:lnTo>
                    <a:pt x="0" y="0"/>
                  </a:lnTo>
                  <a:lnTo>
                    <a:pt x="0" y="10166"/>
                  </a:lnTo>
                  <a:lnTo>
                    <a:pt x="278" y="13314"/>
                  </a:lnTo>
                  <a:lnTo>
                    <a:pt x="279" y="13327"/>
                  </a:lnTo>
                  <a:lnTo>
                    <a:pt x="1133" y="16092"/>
                  </a:lnTo>
                  <a:lnTo>
                    <a:pt x="2588" y="18382"/>
                  </a:lnTo>
                  <a:lnTo>
                    <a:pt x="4670" y="20116"/>
                  </a:lnTo>
                  <a:lnTo>
                    <a:pt x="7403" y="21216"/>
                  </a:lnTo>
                  <a:lnTo>
                    <a:pt x="10815" y="21600"/>
                  </a:lnTo>
                  <a:lnTo>
                    <a:pt x="13813" y="21229"/>
                  </a:lnTo>
                  <a:lnTo>
                    <a:pt x="16425" y="20157"/>
                  </a:lnTo>
                  <a:lnTo>
                    <a:pt x="18313" y="18661"/>
                  </a:lnTo>
                  <a:lnTo>
                    <a:pt x="18582" y="18449"/>
                  </a:lnTo>
                  <a:lnTo>
                    <a:pt x="20211" y="16167"/>
                  </a:lnTo>
                  <a:lnTo>
                    <a:pt x="21241" y="13376"/>
                  </a:lnTo>
                  <a:lnTo>
                    <a:pt x="21597" y="10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2" name="Shape"/>
            <p:cNvSpPr/>
            <p:nvPr/>
          </p:nvSpPr>
          <p:spPr>
            <a:xfrm>
              <a:off x="4824462" y="378941"/>
              <a:ext cx="79528" cy="96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030" y="0"/>
                  </a:lnTo>
                  <a:lnTo>
                    <a:pt x="7603" y="6057"/>
                  </a:lnTo>
                  <a:lnTo>
                    <a:pt x="6219" y="11573"/>
                  </a:lnTo>
                  <a:lnTo>
                    <a:pt x="3736" y="16700"/>
                  </a:lnTo>
                  <a:lnTo>
                    <a:pt x="0" y="21600"/>
                  </a:lnTo>
                  <a:lnTo>
                    <a:pt x="13577" y="21600"/>
                  </a:lnTo>
                  <a:lnTo>
                    <a:pt x="17547" y="17425"/>
                  </a:lnTo>
                  <a:lnTo>
                    <a:pt x="20089" y="12169"/>
                  </a:lnTo>
                  <a:lnTo>
                    <a:pt x="21383" y="622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24a1a7b-d1fe-45ef-aa32-57ad52071db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76A4767334364BBA064A794F8EB403" ma:contentTypeVersion="16" ma:contentTypeDescription="Create a new document." ma:contentTypeScope="" ma:versionID="1fcd2be811bf162248cbce6d09f08296">
  <xsd:schema xmlns:xsd="http://www.w3.org/2001/XMLSchema" xmlns:xs="http://www.w3.org/2001/XMLSchema" xmlns:p="http://schemas.microsoft.com/office/2006/metadata/properties" xmlns:ns3="b24a1a7b-d1fe-45ef-aa32-57ad52071db6" xmlns:ns4="63912b39-26ea-4721-bb6e-02851be212da" targetNamespace="http://schemas.microsoft.com/office/2006/metadata/properties" ma:root="true" ma:fieldsID="45d26732b8c629a94f0d1e2f15c516fb" ns3:_="" ns4:_="">
    <xsd:import namespace="b24a1a7b-d1fe-45ef-aa32-57ad52071db6"/>
    <xsd:import namespace="63912b39-26ea-4721-bb6e-02851be212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4a1a7b-d1fe-45ef-aa32-57ad52071d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912b39-26ea-4721-bb6e-02851be212d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605987-B026-40B1-999C-32925F2FDAD4}">
  <ds:schemaRefs>
    <ds:schemaRef ds:uri="http://purl.org/dc/elements/1.1/"/>
    <ds:schemaRef ds:uri="http://schemas.microsoft.com/office/2006/documentManagement/types"/>
    <ds:schemaRef ds:uri="63912b39-26ea-4721-bb6e-02851be212da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b24a1a7b-d1fe-45ef-aa32-57ad52071db6"/>
  </ds:schemaRefs>
</ds:datastoreItem>
</file>

<file path=customXml/itemProps2.xml><?xml version="1.0" encoding="utf-8"?>
<ds:datastoreItem xmlns:ds="http://schemas.openxmlformats.org/officeDocument/2006/customXml" ds:itemID="{69049E59-96BF-49D7-BFDF-E7E6D048C8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4a1a7b-d1fe-45ef-aa32-57ad52071db6"/>
    <ds:schemaRef ds:uri="63912b39-26ea-4721-bb6e-02851be212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F86AC1-3428-4C90-9209-448A629D38A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eb46815-7294-4409-b855-fa343f1614c8}" enabled="0" method="" siteId="{4eb46815-7294-4409-b855-fa343f1614c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921</Words>
  <Application>Microsoft Office PowerPoint</Application>
  <PresentationFormat>Vlastná</PresentationFormat>
  <Paragraphs>107</Paragraphs>
  <Slides>9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5" baseType="lpstr">
      <vt:lpstr>Arial</vt:lpstr>
      <vt:lpstr>Avant Garde Gothic Itc T OT Book</vt:lpstr>
      <vt:lpstr>Calibri</vt:lpstr>
      <vt:lpstr>Helvetica</vt:lpstr>
      <vt:lpstr>Helvetica Neue</vt:lpstr>
      <vt:lpstr>Office Theme</vt:lpstr>
      <vt:lpstr>Revízia výdavkov  na základné a stredné školy  Záverečná správa a opatrenia  </vt:lpstr>
      <vt:lpstr>Revízia výdavkov</vt:lpstr>
      <vt:lpstr>Kľúčové návrhy</vt:lpstr>
      <vt:lpstr>Výpočet veľkostného koeficientu na úrovni obce</vt:lpstr>
      <vt:lpstr>Postupný presun žiakov z malých verejných základných škôl</vt:lpstr>
      <vt:lpstr>Krátenie normatívu neverejných škôl, ktoré nespĺňajú podmienky verejných škôl</vt:lpstr>
      <vt:lpstr>Zmena procesu prijímacieho konania na stredné školy</vt:lpstr>
      <vt:lpstr>Ďalšie zmeny vo výpočte normatívneho financovania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Revízia výdavkov  na regionálne školstvo</dc:title>
  <dc:creator>Mandzak Peter</dc:creator>
  <cp:lastModifiedBy>Onufer Zuzana</cp:lastModifiedBy>
  <cp:revision>9</cp:revision>
  <dcterms:modified xsi:type="dcterms:W3CDTF">2025-06-26T11:56:31Z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0x0101006D76A4767334364BBA064A794F8EB403</vt:lpwstr>
  </property>
  <property fmtid="{D5CDD505-2E9C-101B-9397-08002B2CF9AE}" pid="3" name="MediaServiceImageTags">
    <vt:lpwstr/>
  </property>
</Properties>
</file>