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15"/>
  </p:notesMasterIdLst>
  <p:handoutMasterIdLst>
    <p:handoutMasterId r:id="rId16"/>
  </p:handoutMasterIdLst>
  <p:sldIdLst>
    <p:sldId id="256" r:id="rId2"/>
    <p:sldId id="292" r:id="rId3"/>
    <p:sldId id="300" r:id="rId4"/>
    <p:sldId id="301" r:id="rId5"/>
    <p:sldId id="302" r:id="rId6"/>
    <p:sldId id="306" r:id="rId7"/>
    <p:sldId id="305" r:id="rId8"/>
    <p:sldId id="309" r:id="rId9"/>
    <p:sldId id="307" r:id="rId10"/>
    <p:sldId id="310" r:id="rId11"/>
    <p:sldId id="308" r:id="rId12"/>
    <p:sldId id="311" r:id="rId13"/>
    <p:sldId id="260" r:id="rId14"/>
  </p:sldIdLst>
  <p:sldSz cx="9144000" cy="6858000" type="screen4x3"/>
  <p:notesSz cx="6797675" cy="9928225"/>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riam.petrasova" initials="m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6699"/>
    <a:srgbClr val="3333CC"/>
    <a:srgbClr val="3366FF"/>
    <a:srgbClr val="000099"/>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Svetlý štýl 3 - zvýrazneni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Stredný štýl 2 - zvýrazneni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Stredný štýl 4 - zvýrazneni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7853C-536D-4A76-A0AE-DD22124D55A5}" styleName="Štýl s motívom 1 - zvýrazneni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Stredný štýl 2 - zvýrazneni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303" autoAdjust="0"/>
  </p:normalViewPr>
  <p:slideViewPr>
    <p:cSldViewPr>
      <p:cViewPr>
        <p:scale>
          <a:sx n="90" d="100"/>
          <a:sy n="90" d="100"/>
        </p:scale>
        <p:origin x="-91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0A22D24D-650F-4A6D-9898-981199918B55}" type="datetimeFigureOut">
              <a:rPr lang="sk-SK" smtClean="0"/>
              <a:pPr/>
              <a:t>4. 4. 2013</a:t>
            </a:fld>
            <a:endParaRPr lang="sk-SK"/>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sk-SK"/>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014CFE0E-2A1D-4078-9464-470D1443BBD8}" type="slidenum">
              <a:rPr lang="sk-SK" smtClean="0"/>
              <a:pPr/>
              <a:t>‹#›</a:t>
            </a:fld>
            <a:endParaRPr lang="sk-SK"/>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5659"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sk-SK"/>
          </a:p>
        </p:txBody>
      </p:sp>
      <p:sp>
        <p:nvSpPr>
          <p:cNvPr id="3" name="Zástupný symbol dátumu 2"/>
          <p:cNvSpPr>
            <a:spLocks noGrp="1"/>
          </p:cNvSpPr>
          <p:nvPr>
            <p:ph type="dt" idx="1"/>
          </p:nvPr>
        </p:nvSpPr>
        <p:spPr>
          <a:xfrm>
            <a:off x="3850443" y="0"/>
            <a:ext cx="2945659" cy="49641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547AA1F-3F1A-463A-8E84-959F98AA7641}" type="datetimeFigureOut">
              <a:rPr lang="sk-SK"/>
              <a:pPr>
                <a:defRPr/>
              </a:pPr>
              <a:t>4. 4. 2013</a:t>
            </a:fld>
            <a:endParaRPr lang="sk-SK"/>
          </a:p>
        </p:txBody>
      </p:sp>
      <p:sp>
        <p:nvSpPr>
          <p:cNvPr id="4" name="Zástupný symbol obrazu snímky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sk-SK" noProof="0"/>
          </a:p>
        </p:txBody>
      </p:sp>
      <p:sp>
        <p:nvSpPr>
          <p:cNvPr id="5" name="Zástupný symbol poznámok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sk-SK" noProof="0" smtClean="0"/>
              <a:t>Upravte štýl predlohy textu.</a:t>
            </a:r>
          </a:p>
          <a:p>
            <a:pPr lvl="1"/>
            <a:r>
              <a:rPr lang="sk-SK" noProof="0" smtClean="0"/>
              <a:t>Druhá úroveň</a:t>
            </a:r>
          </a:p>
          <a:p>
            <a:pPr lvl="2"/>
            <a:r>
              <a:rPr lang="sk-SK" noProof="0" smtClean="0"/>
              <a:t>Tretia úroveň</a:t>
            </a:r>
          </a:p>
          <a:p>
            <a:pPr lvl="3"/>
            <a:r>
              <a:rPr lang="sk-SK" noProof="0" smtClean="0"/>
              <a:t>Štvrtá úroveň</a:t>
            </a:r>
          </a:p>
          <a:p>
            <a:pPr lvl="4"/>
            <a:r>
              <a:rPr lang="sk-SK" noProof="0" smtClean="0"/>
              <a:t>Piata úroveň</a:t>
            </a:r>
            <a:endParaRPr lang="sk-SK" noProof="0"/>
          </a:p>
        </p:txBody>
      </p:sp>
      <p:sp>
        <p:nvSpPr>
          <p:cNvPr id="6" name="Zástupný symbol päty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sk-SK"/>
          </a:p>
        </p:txBody>
      </p:sp>
      <p:sp>
        <p:nvSpPr>
          <p:cNvPr id="7" name="Zástupný symbol čísla snímky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1691DA7-B6A7-4E44-9ED5-A7C457BCA32F}" type="slidenum">
              <a:rPr lang="sk-SK"/>
              <a:pPr>
                <a:defRPr/>
              </a:pPr>
              <a:t>‹#›</a:t>
            </a:fld>
            <a:endParaRPr lang="sk-SK"/>
          </a:p>
        </p:txBody>
      </p:sp>
    </p:spTree>
    <p:extLst>
      <p:ext uri="{BB962C8B-B14F-4D97-AF65-F5344CB8AC3E}">
        <p14:creationId xmlns:p14="http://schemas.microsoft.com/office/powerpoint/2010/main" xmlns="" val="26706250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bg>
      <p:bgRef idx="1001">
        <a:schemeClr val="bg2"/>
      </p:bgRef>
    </p:bg>
    <p:spTree>
      <p:nvGrpSpPr>
        <p:cNvPr id="1" name=""/>
        <p:cNvGrpSpPr/>
        <p:nvPr/>
      </p:nvGrpSpPr>
      <p:grpSpPr>
        <a:xfrm>
          <a:off x="0" y="0"/>
          <a:ext cx="0" cy="0"/>
          <a:chOff x="0" y="0"/>
          <a:chExt cx="0" cy="0"/>
        </a:xfrm>
      </p:grpSpPr>
      <p:sp>
        <p:nvSpPr>
          <p:cNvPr id="4" name="Obdĺžni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Obdĺžnik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Obdĺžni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Obdĺžni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Obdĺžnik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ovná spojnica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bdĺžnik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á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á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Podnadpis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sk-SK" smtClean="0"/>
              <a:t>Upravte štýl predlohy podnadpisov</a:t>
            </a:r>
            <a:endParaRPr lang="en-US"/>
          </a:p>
        </p:txBody>
      </p:sp>
      <p:sp>
        <p:nvSpPr>
          <p:cNvPr id="8" name="Nadpis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sk-SK" smtClean="0"/>
              <a:t>Upravte štýly predlohy textu</a:t>
            </a:r>
            <a:endParaRPr lang="en-US"/>
          </a:p>
        </p:txBody>
      </p:sp>
      <p:sp>
        <p:nvSpPr>
          <p:cNvPr id="15" name="Zástupný symbol dátumu 27"/>
          <p:cNvSpPr>
            <a:spLocks noGrp="1"/>
          </p:cNvSpPr>
          <p:nvPr>
            <p:ph type="dt" sz="half" idx="10"/>
          </p:nvPr>
        </p:nvSpPr>
        <p:spPr/>
        <p:txBody>
          <a:bodyPr/>
          <a:lstStyle>
            <a:lvl1pPr>
              <a:defRPr/>
            </a:lvl1pPr>
          </a:lstStyle>
          <a:p>
            <a:pPr>
              <a:defRPr/>
            </a:pPr>
            <a:fld id="{02FC0192-BC29-48D0-9CEC-27563288E800}" type="datetime1">
              <a:rPr lang="sk-SK"/>
              <a:pPr>
                <a:defRPr/>
              </a:pPr>
              <a:t>4. 4. 2013</a:t>
            </a:fld>
            <a:endParaRPr lang="sk-SK"/>
          </a:p>
        </p:txBody>
      </p:sp>
      <p:sp>
        <p:nvSpPr>
          <p:cNvPr id="16" name="Zástupný symbol päty 16"/>
          <p:cNvSpPr>
            <a:spLocks noGrp="1"/>
          </p:cNvSpPr>
          <p:nvPr>
            <p:ph type="ftr" sz="quarter" idx="11"/>
          </p:nvPr>
        </p:nvSpPr>
        <p:spPr/>
        <p:txBody>
          <a:bodyPr/>
          <a:lstStyle>
            <a:lvl1pPr>
              <a:defRPr/>
            </a:lvl1pPr>
          </a:lstStyle>
          <a:p>
            <a:pPr>
              <a:defRPr/>
            </a:pPr>
            <a:endParaRPr lang="sk-SK"/>
          </a:p>
        </p:txBody>
      </p:sp>
      <p:sp>
        <p:nvSpPr>
          <p:cNvPr id="17" name="Zástupný symbol čísla snímky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5CA1058E-AA34-48E6-936A-3235491743B6}" type="slidenum">
              <a:rPr lang="sk-SK"/>
              <a:pPr>
                <a:defRPr/>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en-US"/>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dátumu 3"/>
          <p:cNvSpPr>
            <a:spLocks noGrp="1"/>
          </p:cNvSpPr>
          <p:nvPr>
            <p:ph type="dt" sz="half" idx="10"/>
          </p:nvPr>
        </p:nvSpPr>
        <p:spPr/>
        <p:txBody>
          <a:bodyPr/>
          <a:lstStyle>
            <a:lvl1pPr>
              <a:defRPr/>
            </a:lvl1pPr>
          </a:lstStyle>
          <a:p>
            <a:pPr>
              <a:defRPr/>
            </a:pPr>
            <a:fld id="{F3D10776-08FC-4005-964A-237F0D6F3EAA}" type="datetime1">
              <a:rPr lang="sk-SK"/>
              <a:pPr>
                <a:defRPr/>
              </a:pPr>
              <a:t>4. 4. 2013</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p:txBody>
          <a:bodyPr/>
          <a:lstStyle>
            <a:lvl1pPr>
              <a:defRPr/>
            </a:lvl1pPr>
          </a:lstStyle>
          <a:p>
            <a:pPr>
              <a:defRPr/>
            </a:pPr>
            <a:fld id="{C0538F16-9D44-45E6-8F5D-56AF404FDDE7}" type="slidenum">
              <a:rPr lang="sk-SK"/>
              <a:pPr>
                <a:defRPr/>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Zvislý nadpis a text">
    <p:bg>
      <p:bgRef idx="1001">
        <a:schemeClr val="bg2"/>
      </p:bgRef>
    </p:bg>
    <p:spTree>
      <p:nvGrpSpPr>
        <p:cNvPr id="1" name=""/>
        <p:cNvGrpSpPr/>
        <p:nvPr/>
      </p:nvGrpSpPr>
      <p:grpSpPr>
        <a:xfrm>
          <a:off x="0" y="0"/>
          <a:ext cx="0" cy="0"/>
          <a:chOff x="0" y="0"/>
          <a:chExt cx="0" cy="0"/>
        </a:xfrm>
      </p:grpSpPr>
      <p:sp>
        <p:nvSpPr>
          <p:cNvPr id="4" name="Obdĺžni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Obdĺžni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Obdĺžnik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Obdĺžni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Obdĺžnik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Obdĺžnik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Rovná spojnica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á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á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Zástupný symbol zvislého textu 2"/>
          <p:cNvSpPr>
            <a:spLocks noGrp="1"/>
          </p:cNvSpPr>
          <p:nvPr>
            <p:ph type="body" orient="vert" idx="1"/>
          </p:nvPr>
        </p:nvSpPr>
        <p:spPr>
          <a:xfrm>
            <a:off x="304800" y="304800"/>
            <a:ext cx="6553200" cy="5821366"/>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2" name="Zvislý nadpis 1"/>
          <p:cNvSpPr>
            <a:spLocks noGrp="1"/>
          </p:cNvSpPr>
          <p:nvPr>
            <p:ph type="title" orient="vert"/>
          </p:nvPr>
        </p:nvSpPr>
        <p:spPr>
          <a:xfrm>
            <a:off x="7391400" y="304801"/>
            <a:ext cx="1447800" cy="5851525"/>
          </a:xfrm>
        </p:spPr>
        <p:txBody>
          <a:bodyPr vert="eaVert"/>
          <a:lstStyle/>
          <a:p>
            <a:r>
              <a:rPr lang="sk-SK" smtClean="0"/>
              <a:t>Upravte štýly predlohy textu</a:t>
            </a:r>
            <a:endParaRPr lang="en-US"/>
          </a:p>
        </p:txBody>
      </p:sp>
      <p:sp>
        <p:nvSpPr>
          <p:cNvPr id="13" name="Zástupný symbol čísla snímky 5"/>
          <p:cNvSpPr>
            <a:spLocks noGrp="1"/>
          </p:cNvSpPr>
          <p:nvPr>
            <p:ph type="sldNum" sz="quarter" idx="10"/>
          </p:nvPr>
        </p:nvSpPr>
        <p:spPr>
          <a:xfrm>
            <a:off x="6915150" y="3009900"/>
            <a:ext cx="457200" cy="441325"/>
          </a:xfrm>
        </p:spPr>
        <p:txBody>
          <a:bodyPr/>
          <a:lstStyle>
            <a:lvl1pPr>
              <a:defRPr/>
            </a:lvl1pPr>
          </a:lstStyle>
          <a:p>
            <a:pPr>
              <a:defRPr/>
            </a:pPr>
            <a:fld id="{F3810661-95D7-4F65-9B34-F9C37133C91D}" type="slidenum">
              <a:rPr lang="sk-SK"/>
              <a:pPr>
                <a:defRPr/>
              </a:pPr>
              <a:t>‹#›</a:t>
            </a:fld>
            <a:endParaRPr lang="sk-SK"/>
          </a:p>
        </p:txBody>
      </p:sp>
      <p:sp>
        <p:nvSpPr>
          <p:cNvPr id="14" name="Zástupný symbol dátumu 3"/>
          <p:cNvSpPr>
            <a:spLocks noGrp="1"/>
          </p:cNvSpPr>
          <p:nvPr>
            <p:ph type="dt" sz="half" idx="11"/>
          </p:nvPr>
        </p:nvSpPr>
        <p:spPr/>
        <p:txBody>
          <a:bodyPr/>
          <a:lstStyle>
            <a:lvl1pPr>
              <a:defRPr/>
            </a:lvl1pPr>
          </a:lstStyle>
          <a:p>
            <a:pPr>
              <a:defRPr/>
            </a:pPr>
            <a:fld id="{23C091F7-B6A6-47E7-B836-6B1992B1C4B4}" type="datetime1">
              <a:rPr lang="sk-SK"/>
              <a:pPr>
                <a:defRPr/>
              </a:pPr>
              <a:t>4. 4. 2013</a:t>
            </a:fld>
            <a:endParaRPr lang="sk-SK"/>
          </a:p>
        </p:txBody>
      </p:sp>
      <p:sp>
        <p:nvSpPr>
          <p:cNvPr id="15" name="Zástupný symbol päty 4"/>
          <p:cNvSpPr>
            <a:spLocks noGrp="1"/>
          </p:cNvSpPr>
          <p:nvPr>
            <p:ph type="ftr" sz="quarter" idx="12"/>
          </p:nvPr>
        </p:nvSpPr>
        <p:spPr/>
        <p:txBody>
          <a:bodyPr/>
          <a:lstStyle>
            <a:lvl1pPr>
              <a:defRPr/>
            </a:lvl1pPr>
          </a:lstStyle>
          <a:p>
            <a:pPr>
              <a:defRPr/>
            </a:pPr>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solidFill>
                  <a:schemeClr val="accent3">
                    <a:shade val="75000"/>
                  </a:schemeClr>
                </a:solidFill>
              </a:defRPr>
            </a:lvl1pPr>
          </a:lstStyle>
          <a:p>
            <a:r>
              <a:rPr lang="sk-SK" smtClean="0"/>
              <a:t>Upravte štýly predlohy textu</a:t>
            </a:r>
            <a:endParaRPr lang="en-US"/>
          </a:p>
        </p:txBody>
      </p:sp>
      <p:sp>
        <p:nvSpPr>
          <p:cNvPr id="8" name="Zástupný symbol obsahu 7"/>
          <p:cNvSpPr>
            <a:spLocks noGrp="1"/>
          </p:cNvSpPr>
          <p:nvPr>
            <p:ph sz="quarter" idx="1"/>
          </p:nvPr>
        </p:nvSpPr>
        <p:spPr>
          <a:xfrm>
            <a:off x="301752" y="1527048"/>
            <a:ext cx="8503920" cy="4572000"/>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dátumu 3"/>
          <p:cNvSpPr>
            <a:spLocks noGrp="1"/>
          </p:cNvSpPr>
          <p:nvPr>
            <p:ph type="dt" sz="half" idx="10"/>
          </p:nvPr>
        </p:nvSpPr>
        <p:spPr/>
        <p:txBody>
          <a:bodyPr/>
          <a:lstStyle>
            <a:lvl1pPr>
              <a:defRPr/>
            </a:lvl1pPr>
          </a:lstStyle>
          <a:p>
            <a:pPr>
              <a:defRPr/>
            </a:pPr>
            <a:fld id="{22DF1076-E8C4-43B3-B8FC-0093B35A7675}" type="datetime1">
              <a:rPr lang="sk-SK"/>
              <a:pPr>
                <a:defRPr/>
              </a:pPr>
              <a:t>4. 4. 2013</a:t>
            </a:fld>
            <a:endParaRPr lang="sk-SK"/>
          </a:p>
        </p:txBody>
      </p:sp>
      <p:sp>
        <p:nvSpPr>
          <p:cNvPr id="5" name="Zástupný symbol päty 4"/>
          <p:cNvSpPr>
            <a:spLocks noGrp="1"/>
          </p:cNvSpPr>
          <p:nvPr>
            <p:ph type="ftr" sz="quarter" idx="11"/>
          </p:nvPr>
        </p:nvSpPr>
        <p:spPr/>
        <p:txBody>
          <a:bodyPr/>
          <a:lstStyle>
            <a:lvl1pPr>
              <a:defRPr/>
            </a:lvl1pPr>
          </a:lstStyle>
          <a:p>
            <a:pPr>
              <a:defRPr/>
            </a:pPr>
            <a:endParaRPr lang="sk-SK"/>
          </a:p>
        </p:txBody>
      </p:sp>
      <p:sp>
        <p:nvSpPr>
          <p:cNvPr id="6" name="Zástupný symbol čísla snímky 5"/>
          <p:cNvSpPr>
            <a:spLocks noGrp="1"/>
          </p:cNvSpPr>
          <p:nvPr>
            <p:ph type="sldNum" sz="quarter" idx="12"/>
          </p:nvPr>
        </p:nvSpPr>
        <p:spPr>
          <a:xfrm>
            <a:off x="4362450" y="1027113"/>
            <a:ext cx="457200" cy="441325"/>
          </a:xfrm>
        </p:spPr>
        <p:txBody>
          <a:bodyPr/>
          <a:lstStyle>
            <a:lvl1pPr>
              <a:defRPr/>
            </a:lvl1pPr>
          </a:lstStyle>
          <a:p>
            <a:pPr>
              <a:defRPr/>
            </a:pPr>
            <a:fld id="{E4D97D10-C09F-4D94-AE84-BD19AC3F725E}" type="slidenum">
              <a:rPr lang="sk-SK"/>
              <a:pPr>
                <a:defRPr/>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spTree>
      <p:nvGrpSpPr>
        <p:cNvPr id="1" name=""/>
        <p:cNvGrpSpPr/>
        <p:nvPr/>
      </p:nvGrpSpPr>
      <p:grpSpPr>
        <a:xfrm>
          <a:off x="0" y="0"/>
          <a:ext cx="0" cy="0"/>
          <a:chOff x="0" y="0"/>
          <a:chExt cx="0" cy="0"/>
        </a:xfrm>
      </p:grpSpPr>
      <p:sp>
        <p:nvSpPr>
          <p:cNvPr id="4" name="Obdĺžni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Obdĺžni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Obdĺžni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Obdĺžni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Obdĺžnik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Obdĺžnik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Obdĺžnik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bdĺžnik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Rovná spojnica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á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á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Zástupný symbol textu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sk-SK" smtClean="0"/>
              <a:t>Upravte štýl predlohy textu.</a:t>
            </a:r>
          </a:p>
        </p:txBody>
      </p:sp>
      <p:sp>
        <p:nvSpPr>
          <p:cNvPr id="2" name="Nadpis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sk-SK" smtClean="0"/>
              <a:t>Upravte štýly predlohy textu</a:t>
            </a:r>
            <a:endParaRPr lang="en-US"/>
          </a:p>
        </p:txBody>
      </p:sp>
      <p:sp>
        <p:nvSpPr>
          <p:cNvPr id="15" name="Zástupný symbol päty 4"/>
          <p:cNvSpPr>
            <a:spLocks noGrp="1"/>
          </p:cNvSpPr>
          <p:nvPr>
            <p:ph type="ftr" sz="quarter" idx="10"/>
          </p:nvPr>
        </p:nvSpPr>
        <p:spPr/>
        <p:txBody>
          <a:bodyPr/>
          <a:lstStyle>
            <a:lvl1pPr>
              <a:defRPr/>
            </a:lvl1pPr>
          </a:lstStyle>
          <a:p>
            <a:pPr>
              <a:defRPr/>
            </a:pPr>
            <a:endParaRPr lang="sk-SK"/>
          </a:p>
        </p:txBody>
      </p:sp>
      <p:sp>
        <p:nvSpPr>
          <p:cNvPr id="16" name="Zástupný symbol dátumu 3"/>
          <p:cNvSpPr>
            <a:spLocks noGrp="1"/>
          </p:cNvSpPr>
          <p:nvPr>
            <p:ph type="dt" sz="half" idx="11"/>
          </p:nvPr>
        </p:nvSpPr>
        <p:spPr/>
        <p:txBody>
          <a:bodyPr/>
          <a:lstStyle>
            <a:lvl1pPr>
              <a:defRPr/>
            </a:lvl1pPr>
          </a:lstStyle>
          <a:p>
            <a:pPr>
              <a:defRPr/>
            </a:pPr>
            <a:fld id="{54A36734-19F0-407B-992B-55B874A445B5}" type="datetime1">
              <a:rPr lang="sk-SK"/>
              <a:pPr>
                <a:defRPr/>
              </a:pPr>
              <a:t>4. 4. 2013</a:t>
            </a:fld>
            <a:endParaRPr lang="sk-SK"/>
          </a:p>
        </p:txBody>
      </p:sp>
      <p:sp>
        <p:nvSpPr>
          <p:cNvPr id="17" name="Zástupný symbol čísla snímky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07A9F640-7A8D-40E7-8003-506B2676FE00}" type="slidenum">
              <a:rPr lang="sk-SK"/>
              <a:pPr>
                <a:defRPr/>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1">
        <a:schemeClr val="bg2"/>
      </p:bgRef>
    </p:bg>
    <p:spTree>
      <p:nvGrpSpPr>
        <p:cNvPr id="1" name=""/>
        <p:cNvGrpSpPr/>
        <p:nvPr/>
      </p:nvGrpSpPr>
      <p:grpSpPr>
        <a:xfrm>
          <a:off x="0" y="0"/>
          <a:ext cx="0" cy="0"/>
          <a:chOff x="0" y="0"/>
          <a:chExt cx="0" cy="0"/>
        </a:xfrm>
      </p:grpSpPr>
      <p:sp>
        <p:nvSpPr>
          <p:cNvPr id="5" name="Rovná spojnica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Nadpis 1"/>
          <p:cNvSpPr>
            <a:spLocks noGrp="1"/>
          </p:cNvSpPr>
          <p:nvPr>
            <p:ph type="title"/>
          </p:nvPr>
        </p:nvSpPr>
        <p:spPr>
          <a:xfrm>
            <a:off x="301752" y="228600"/>
            <a:ext cx="8534400" cy="758952"/>
          </a:xfrm>
        </p:spPr>
        <p:txBody>
          <a:bodyPr/>
          <a:lstStyle/>
          <a:p>
            <a:r>
              <a:rPr lang="sk-SK" smtClean="0"/>
              <a:t>Upravte štýly predlohy textu</a:t>
            </a:r>
            <a:endParaRPr lang="en-US"/>
          </a:p>
        </p:txBody>
      </p:sp>
      <p:sp>
        <p:nvSpPr>
          <p:cNvPr id="10" name="Zástupný symbol obsahu 9"/>
          <p:cNvSpPr>
            <a:spLocks noGrp="1"/>
          </p:cNvSpPr>
          <p:nvPr>
            <p:ph sz="half" idx="1"/>
          </p:nvPr>
        </p:nvSpPr>
        <p:spPr>
          <a:xfrm>
            <a:off x="301752" y="1371600"/>
            <a:ext cx="4038600" cy="4681728"/>
          </a:xfrm>
        </p:spPr>
        <p:txBody>
          <a:bodyPr/>
          <a:lstStyle>
            <a:lvl1pPr>
              <a:defRPr sz="2500"/>
            </a:lvl1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12" name="Zástupný symbol obsahu 11"/>
          <p:cNvSpPr>
            <a:spLocks noGrp="1"/>
          </p:cNvSpPr>
          <p:nvPr>
            <p:ph sz="half" idx="2"/>
          </p:nvPr>
        </p:nvSpPr>
        <p:spPr>
          <a:xfrm>
            <a:off x="4800600" y="1371600"/>
            <a:ext cx="4038600" cy="4681728"/>
          </a:xfrm>
        </p:spPr>
        <p:txBody>
          <a:bodyPr/>
          <a:lstStyle>
            <a:lvl1pPr>
              <a:defRPr sz="2500"/>
            </a:lvl1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6" name="Zástupný symbol dátumu 4"/>
          <p:cNvSpPr>
            <a:spLocks noGrp="1"/>
          </p:cNvSpPr>
          <p:nvPr>
            <p:ph type="dt" sz="half" idx="10"/>
          </p:nvPr>
        </p:nvSpPr>
        <p:spPr>
          <a:xfrm>
            <a:off x="5791200" y="6410325"/>
            <a:ext cx="3044825" cy="365125"/>
          </a:xfrm>
        </p:spPr>
        <p:txBody>
          <a:bodyPr/>
          <a:lstStyle>
            <a:lvl1pPr>
              <a:defRPr/>
            </a:lvl1pPr>
          </a:lstStyle>
          <a:p>
            <a:pPr>
              <a:defRPr/>
            </a:pPr>
            <a:fld id="{4EB64800-71A2-4365-8766-57F4FDDBB4E6}" type="datetime1">
              <a:rPr lang="sk-SK"/>
              <a:pPr>
                <a:defRPr/>
              </a:pPr>
              <a:t>4. 4. 2013</a:t>
            </a:fld>
            <a:endParaRPr lang="sk-SK"/>
          </a:p>
        </p:txBody>
      </p:sp>
      <p:sp>
        <p:nvSpPr>
          <p:cNvPr id="7" name="Zástupný symbol päty 5"/>
          <p:cNvSpPr>
            <a:spLocks noGrp="1"/>
          </p:cNvSpPr>
          <p:nvPr>
            <p:ph type="ftr" sz="quarter" idx="11"/>
          </p:nvPr>
        </p:nvSpPr>
        <p:spPr/>
        <p:txBody>
          <a:bodyPr/>
          <a:lstStyle>
            <a:lvl1pPr>
              <a:defRPr/>
            </a:lvl1pPr>
          </a:lstStyle>
          <a:p>
            <a:pPr>
              <a:defRPr/>
            </a:pPr>
            <a:endParaRPr lang="sk-SK"/>
          </a:p>
        </p:txBody>
      </p:sp>
      <p:sp>
        <p:nvSpPr>
          <p:cNvPr id="8" name="Zástupný symbol čísla snímky 6"/>
          <p:cNvSpPr>
            <a:spLocks noGrp="1"/>
          </p:cNvSpPr>
          <p:nvPr>
            <p:ph type="sldNum" sz="quarter" idx="12"/>
          </p:nvPr>
        </p:nvSpPr>
        <p:spPr/>
        <p:txBody>
          <a:bodyPr/>
          <a:lstStyle>
            <a:lvl1pPr>
              <a:defRPr/>
            </a:lvl1pPr>
          </a:lstStyle>
          <a:p>
            <a:pPr>
              <a:defRPr/>
            </a:pPr>
            <a:fld id="{A7AE139B-F621-487D-9CCF-143820D8E732}" type="slidenum">
              <a:rPr lang="sk-SK"/>
              <a:pPr>
                <a:defRPr/>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anie">
    <p:bg>
      <p:bgRef idx="1001">
        <a:schemeClr val="bg2"/>
      </p:bgRef>
    </p:bg>
    <p:spTree>
      <p:nvGrpSpPr>
        <p:cNvPr id="1" name=""/>
        <p:cNvGrpSpPr/>
        <p:nvPr/>
      </p:nvGrpSpPr>
      <p:grpSpPr>
        <a:xfrm>
          <a:off x="0" y="0"/>
          <a:ext cx="0" cy="0"/>
          <a:chOff x="0" y="0"/>
          <a:chExt cx="0" cy="0"/>
        </a:xfrm>
      </p:grpSpPr>
      <p:sp>
        <p:nvSpPr>
          <p:cNvPr id="7" name="Rovná spojnica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Obdĺžni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Obdĺžni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Obdĺžni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bdĺžni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bdĺžnik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bdĺžnik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Rovná spojnica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Obdĺžnik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á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á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Zástupný symbol textu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sk-SK" smtClean="0"/>
              <a:t>Upravte štýl predlohy textu.</a:t>
            </a:r>
          </a:p>
        </p:txBody>
      </p:sp>
      <p:sp>
        <p:nvSpPr>
          <p:cNvPr id="4" name="Zástupný symbol textu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sk-SK" smtClean="0"/>
              <a:t>Upravte štýl predlohy textu.</a:t>
            </a:r>
          </a:p>
        </p:txBody>
      </p:sp>
      <p:sp>
        <p:nvSpPr>
          <p:cNvPr id="24" name="Zástupný symbol obsahu 23"/>
          <p:cNvSpPr>
            <a:spLocks noGrp="1"/>
          </p:cNvSpPr>
          <p:nvPr>
            <p:ph sz="quarter" idx="2"/>
          </p:nvPr>
        </p:nvSpPr>
        <p:spPr>
          <a:xfrm>
            <a:off x="301752" y="2471383"/>
            <a:ext cx="4041648" cy="3818404"/>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26" name="Zástupný symbol obsahu 25"/>
          <p:cNvSpPr>
            <a:spLocks noGrp="1"/>
          </p:cNvSpPr>
          <p:nvPr>
            <p:ph sz="quarter" idx="4"/>
          </p:nvPr>
        </p:nvSpPr>
        <p:spPr>
          <a:xfrm>
            <a:off x="4800600" y="2471383"/>
            <a:ext cx="4038600" cy="3822192"/>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23" name="Nadpis 22"/>
          <p:cNvSpPr>
            <a:spLocks noGrp="1"/>
          </p:cNvSpPr>
          <p:nvPr>
            <p:ph type="title"/>
          </p:nvPr>
        </p:nvSpPr>
        <p:spPr/>
        <p:txBody>
          <a:bodyPr rtlCol="0"/>
          <a:lstStyle/>
          <a:p>
            <a:r>
              <a:rPr lang="sk-SK" smtClean="0"/>
              <a:t>Upravte štýly predlohy textu</a:t>
            </a:r>
            <a:endParaRPr lang="en-US"/>
          </a:p>
        </p:txBody>
      </p:sp>
      <p:sp>
        <p:nvSpPr>
          <p:cNvPr id="18" name="Zástupný symbol dátumu 6"/>
          <p:cNvSpPr>
            <a:spLocks noGrp="1"/>
          </p:cNvSpPr>
          <p:nvPr>
            <p:ph type="dt" sz="half" idx="10"/>
          </p:nvPr>
        </p:nvSpPr>
        <p:spPr/>
        <p:txBody>
          <a:bodyPr/>
          <a:lstStyle>
            <a:lvl1pPr>
              <a:defRPr/>
            </a:lvl1pPr>
          </a:lstStyle>
          <a:p>
            <a:pPr>
              <a:defRPr/>
            </a:pPr>
            <a:fld id="{F7B72998-5C2D-4CDC-BA5E-84D2176FD793}" type="datetime1">
              <a:rPr lang="sk-SK"/>
              <a:pPr>
                <a:defRPr/>
              </a:pPr>
              <a:t>4. 4. 2013</a:t>
            </a:fld>
            <a:endParaRPr lang="sk-SK"/>
          </a:p>
        </p:txBody>
      </p:sp>
      <p:sp>
        <p:nvSpPr>
          <p:cNvPr id="19" name="Zástupný symbol päty 7"/>
          <p:cNvSpPr>
            <a:spLocks noGrp="1"/>
          </p:cNvSpPr>
          <p:nvPr>
            <p:ph type="ftr" sz="quarter" idx="11"/>
          </p:nvPr>
        </p:nvSpPr>
        <p:spPr>
          <a:xfrm>
            <a:off x="304800" y="6410325"/>
            <a:ext cx="3581400" cy="365125"/>
          </a:xfrm>
        </p:spPr>
        <p:txBody>
          <a:bodyPr/>
          <a:lstStyle>
            <a:lvl1pPr>
              <a:defRPr/>
            </a:lvl1pPr>
          </a:lstStyle>
          <a:p>
            <a:pPr>
              <a:defRPr/>
            </a:pPr>
            <a:endParaRPr lang="sk-SK"/>
          </a:p>
        </p:txBody>
      </p:sp>
      <p:sp>
        <p:nvSpPr>
          <p:cNvPr id="20" name="Zástupný symbol čísla snímky 8"/>
          <p:cNvSpPr>
            <a:spLocks noGrp="1"/>
          </p:cNvSpPr>
          <p:nvPr>
            <p:ph type="sldNum" sz="quarter" idx="12"/>
          </p:nvPr>
        </p:nvSpPr>
        <p:spPr>
          <a:xfrm>
            <a:off x="4343400" y="1042988"/>
            <a:ext cx="457200" cy="441325"/>
          </a:xfrm>
        </p:spPr>
        <p:txBody>
          <a:bodyPr/>
          <a:lstStyle>
            <a:lvl1pPr algn="ctr">
              <a:defRPr/>
            </a:lvl1pPr>
          </a:lstStyle>
          <a:p>
            <a:pPr>
              <a:defRPr/>
            </a:pPr>
            <a:fld id="{9A5E1243-FC4F-40F3-9927-E11BBEEDAA93}" type="slidenum">
              <a:rPr lang="sk-SK"/>
              <a:pPr>
                <a:defRPr/>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en-US"/>
          </a:p>
        </p:txBody>
      </p:sp>
      <p:sp>
        <p:nvSpPr>
          <p:cNvPr id="3" name="Zástupný symbol dátumu 2"/>
          <p:cNvSpPr>
            <a:spLocks noGrp="1"/>
          </p:cNvSpPr>
          <p:nvPr>
            <p:ph type="dt" sz="half" idx="10"/>
          </p:nvPr>
        </p:nvSpPr>
        <p:spPr/>
        <p:txBody>
          <a:bodyPr/>
          <a:lstStyle>
            <a:lvl1pPr>
              <a:defRPr/>
            </a:lvl1pPr>
          </a:lstStyle>
          <a:p>
            <a:pPr>
              <a:defRPr/>
            </a:pPr>
            <a:fld id="{A41E6C96-3B2C-4E11-8FBC-9149AF668D0F}" type="datetime1">
              <a:rPr lang="sk-SK"/>
              <a:pPr>
                <a:defRPr/>
              </a:pPr>
              <a:t>4. 4. 2013</a:t>
            </a:fld>
            <a:endParaRPr lang="sk-SK"/>
          </a:p>
        </p:txBody>
      </p:sp>
      <p:sp>
        <p:nvSpPr>
          <p:cNvPr id="4" name="Zástupný symbol päty 3"/>
          <p:cNvSpPr>
            <a:spLocks noGrp="1"/>
          </p:cNvSpPr>
          <p:nvPr>
            <p:ph type="ftr" sz="quarter" idx="11"/>
          </p:nvPr>
        </p:nvSpPr>
        <p:spPr/>
        <p:txBody>
          <a:bodyPr/>
          <a:lstStyle>
            <a:lvl1pPr>
              <a:defRPr/>
            </a:lvl1pPr>
          </a:lstStyle>
          <a:p>
            <a:pPr>
              <a:defRPr/>
            </a:pPr>
            <a:endParaRPr lang="sk-SK"/>
          </a:p>
        </p:txBody>
      </p:sp>
      <p:sp>
        <p:nvSpPr>
          <p:cNvPr id="5" name="Zástupný symbol čísla snímky 4"/>
          <p:cNvSpPr>
            <a:spLocks noGrp="1"/>
          </p:cNvSpPr>
          <p:nvPr>
            <p:ph type="sldNum" sz="quarter" idx="12"/>
          </p:nvPr>
        </p:nvSpPr>
        <p:spPr>
          <a:xfrm>
            <a:off x="4343400" y="1036638"/>
            <a:ext cx="457200" cy="441325"/>
          </a:xfrm>
        </p:spPr>
        <p:txBody>
          <a:bodyPr/>
          <a:lstStyle>
            <a:lvl1pPr>
              <a:defRPr/>
            </a:lvl1pPr>
          </a:lstStyle>
          <a:p>
            <a:pPr>
              <a:defRPr/>
            </a:pPr>
            <a:fld id="{C5533B7E-AC58-46D2-8631-6788CF24A3E9}" type="slidenum">
              <a:rPr lang="sk-SK"/>
              <a:pPr>
                <a:defRPr/>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a">
    <p:spTree>
      <p:nvGrpSpPr>
        <p:cNvPr id="1" name=""/>
        <p:cNvGrpSpPr/>
        <p:nvPr/>
      </p:nvGrpSpPr>
      <p:grpSpPr>
        <a:xfrm>
          <a:off x="0" y="0"/>
          <a:ext cx="0" cy="0"/>
          <a:chOff x="0" y="0"/>
          <a:chExt cx="0" cy="0"/>
        </a:xfrm>
      </p:grpSpPr>
      <p:sp>
        <p:nvSpPr>
          <p:cNvPr id="2" name="Obdĺžni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Obdĺžnik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Obdĺžni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Obdĺžni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Obdĺžnik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Obdĺžnik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Zástupný symbol dátumu 1"/>
          <p:cNvSpPr>
            <a:spLocks noGrp="1"/>
          </p:cNvSpPr>
          <p:nvPr>
            <p:ph type="dt" sz="half" idx="10"/>
          </p:nvPr>
        </p:nvSpPr>
        <p:spPr/>
        <p:txBody>
          <a:bodyPr/>
          <a:lstStyle>
            <a:lvl1pPr>
              <a:defRPr/>
            </a:lvl1pPr>
          </a:lstStyle>
          <a:p>
            <a:pPr>
              <a:defRPr/>
            </a:pPr>
            <a:fld id="{C879CD52-AC56-42BE-9166-315248B59794}" type="datetime1">
              <a:rPr lang="sk-SK"/>
              <a:pPr>
                <a:defRPr/>
              </a:pPr>
              <a:t>4. 4. 2013</a:t>
            </a:fld>
            <a:endParaRPr lang="sk-SK"/>
          </a:p>
        </p:txBody>
      </p:sp>
      <p:sp>
        <p:nvSpPr>
          <p:cNvPr id="9" name="Zástupný symbol päty 2"/>
          <p:cNvSpPr>
            <a:spLocks noGrp="1"/>
          </p:cNvSpPr>
          <p:nvPr>
            <p:ph type="ftr" sz="quarter" idx="11"/>
          </p:nvPr>
        </p:nvSpPr>
        <p:spPr/>
        <p:txBody>
          <a:bodyPr/>
          <a:lstStyle>
            <a:lvl1pPr>
              <a:defRPr/>
            </a:lvl1pPr>
          </a:lstStyle>
          <a:p>
            <a:pPr>
              <a:defRPr/>
            </a:pPr>
            <a:endParaRPr lang="sk-SK"/>
          </a:p>
        </p:txBody>
      </p:sp>
      <p:sp>
        <p:nvSpPr>
          <p:cNvPr id="10" name="Zástupný symbol čísla snímky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3C54EA06-BE98-4A01-AA62-5568F9A18031}" type="slidenum">
              <a:rPr lang="sk-SK"/>
              <a:pPr>
                <a:defRPr/>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sp>
        <p:nvSpPr>
          <p:cNvPr id="5" name="Obdĺžnik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Obdĺžni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Obdĺžni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Obdĺžnik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Obdĺžni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Obdĺžni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Obdĺžnik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Rovná spojnica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á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á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bdĺžnik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Nadpis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sk-SK" smtClean="0"/>
              <a:t>Upravte štýly predlohy textu</a:t>
            </a:r>
            <a:endParaRPr lang="en-US"/>
          </a:p>
        </p:txBody>
      </p:sp>
      <p:sp>
        <p:nvSpPr>
          <p:cNvPr id="3" name="Zástupný symbol textu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sk-SK" smtClean="0"/>
              <a:t>Upravte štýl predlohy textu.</a:t>
            </a:r>
          </a:p>
        </p:txBody>
      </p:sp>
      <p:sp>
        <p:nvSpPr>
          <p:cNvPr id="20" name="Zástupný symbol obsahu 19"/>
          <p:cNvSpPr>
            <a:spLocks noGrp="1"/>
          </p:cNvSpPr>
          <p:nvPr>
            <p:ph sz="quarter" idx="1"/>
          </p:nvPr>
        </p:nvSpPr>
        <p:spPr>
          <a:xfrm>
            <a:off x="3124200" y="685800"/>
            <a:ext cx="5638800" cy="5410200"/>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16" name="Zástupný symbol čísla snímky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A028AC0-D699-4ADF-9DA2-302DE4BDE97D}" type="slidenum">
              <a:rPr lang="sk-SK"/>
              <a:pPr>
                <a:defRPr/>
              </a:pPr>
              <a:t>‹#›</a:t>
            </a:fld>
            <a:endParaRPr lang="sk-SK"/>
          </a:p>
        </p:txBody>
      </p:sp>
      <p:sp>
        <p:nvSpPr>
          <p:cNvPr id="17" name="Zástupný symbol dátumu 4"/>
          <p:cNvSpPr>
            <a:spLocks noGrp="1"/>
          </p:cNvSpPr>
          <p:nvPr>
            <p:ph type="dt" sz="half" idx="11"/>
          </p:nvPr>
        </p:nvSpPr>
        <p:spPr/>
        <p:txBody>
          <a:bodyPr/>
          <a:lstStyle>
            <a:lvl1pPr>
              <a:defRPr/>
            </a:lvl1pPr>
          </a:lstStyle>
          <a:p>
            <a:pPr>
              <a:defRPr/>
            </a:pPr>
            <a:fld id="{3560A1E4-485A-4CFA-98CC-FE6F3BBD6671}" type="datetime1">
              <a:rPr lang="sk-SK"/>
              <a:pPr>
                <a:defRPr/>
              </a:pPr>
              <a:t>4. 4. 2013</a:t>
            </a:fld>
            <a:endParaRPr lang="sk-SK"/>
          </a:p>
        </p:txBody>
      </p:sp>
      <p:sp>
        <p:nvSpPr>
          <p:cNvPr id="18" name="Zástupný symbol päty 5"/>
          <p:cNvSpPr>
            <a:spLocks noGrp="1"/>
          </p:cNvSpPr>
          <p:nvPr>
            <p:ph type="ftr" sz="quarter" idx="12"/>
          </p:nvPr>
        </p:nvSpPr>
        <p:spPr>
          <a:xfrm>
            <a:off x="301625" y="6410325"/>
            <a:ext cx="3382963" cy="366713"/>
          </a:xfrm>
        </p:spPr>
        <p:txBody>
          <a:bodyPr/>
          <a:lstStyle>
            <a:lvl1pPr>
              <a:defRPr/>
            </a:lvl1pPr>
          </a:lstStyle>
          <a:p>
            <a:pPr>
              <a:defRPr/>
            </a:pPr>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5" name="Rovná spojnica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Obdĺžni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Obdĺžni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Obdĺžni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Obdĺžni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Obdĺžnik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bdĺžni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bdĺžnik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á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á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bdĺžnik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Nadpis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sk-SK" smtClean="0"/>
              <a:t>Upravte štýly predlohy textu</a:t>
            </a:r>
            <a:endParaRPr lang="en-US"/>
          </a:p>
        </p:txBody>
      </p:sp>
      <p:sp>
        <p:nvSpPr>
          <p:cNvPr id="3" name="Zástupný symbol obrázka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sk-SK" noProof="0" smtClean="0"/>
              <a:t>Ak chcete pridať obrázok, kliknite na ikonu</a:t>
            </a:r>
            <a:endParaRPr lang="en-US" noProof="0" dirty="0"/>
          </a:p>
        </p:txBody>
      </p:sp>
      <p:sp>
        <p:nvSpPr>
          <p:cNvPr id="4" name="Zástupný symbol textu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sk-SK" smtClean="0"/>
              <a:t>Upravte štýl predlohy textu.</a:t>
            </a:r>
          </a:p>
        </p:txBody>
      </p:sp>
      <p:sp>
        <p:nvSpPr>
          <p:cNvPr id="16" name="Zástupný symbol čísla snímky 6"/>
          <p:cNvSpPr>
            <a:spLocks noGrp="1"/>
          </p:cNvSpPr>
          <p:nvPr>
            <p:ph type="sldNum" sz="quarter" idx="10"/>
          </p:nvPr>
        </p:nvSpPr>
        <p:spPr>
          <a:xfrm>
            <a:off x="1371600" y="312738"/>
            <a:ext cx="457200" cy="441325"/>
          </a:xfrm>
        </p:spPr>
        <p:txBody>
          <a:bodyPr/>
          <a:lstStyle>
            <a:lvl1pPr>
              <a:defRPr/>
            </a:lvl1pPr>
          </a:lstStyle>
          <a:p>
            <a:pPr>
              <a:defRPr/>
            </a:pPr>
            <a:fld id="{2EE28802-1840-4865-B7B8-B67535D8D0BD}" type="slidenum">
              <a:rPr lang="sk-SK"/>
              <a:pPr>
                <a:defRPr/>
              </a:pPr>
              <a:t>‹#›</a:t>
            </a:fld>
            <a:endParaRPr lang="sk-SK"/>
          </a:p>
        </p:txBody>
      </p:sp>
      <p:sp>
        <p:nvSpPr>
          <p:cNvPr id="17" name="Zástupný symbol dátumu 4"/>
          <p:cNvSpPr>
            <a:spLocks noGrp="1"/>
          </p:cNvSpPr>
          <p:nvPr>
            <p:ph type="dt" sz="half" idx="11"/>
          </p:nvPr>
        </p:nvSpPr>
        <p:spPr>
          <a:xfrm>
            <a:off x="5788025" y="6405563"/>
            <a:ext cx="3044825" cy="365125"/>
          </a:xfrm>
        </p:spPr>
        <p:txBody>
          <a:bodyPr/>
          <a:lstStyle>
            <a:lvl1pPr>
              <a:defRPr/>
            </a:lvl1pPr>
          </a:lstStyle>
          <a:p>
            <a:pPr>
              <a:defRPr/>
            </a:pPr>
            <a:fld id="{6E8315F6-0D1C-4FF3-872C-899C855FA84C}" type="datetime1">
              <a:rPr lang="sk-SK"/>
              <a:pPr>
                <a:defRPr/>
              </a:pPr>
              <a:t>4. 4. 2013</a:t>
            </a:fld>
            <a:endParaRPr lang="sk-SK"/>
          </a:p>
        </p:txBody>
      </p:sp>
      <p:sp>
        <p:nvSpPr>
          <p:cNvPr id="18" name="Zástupný symbol päty 5"/>
          <p:cNvSpPr>
            <a:spLocks noGrp="1"/>
          </p:cNvSpPr>
          <p:nvPr>
            <p:ph type="ftr" sz="quarter" idx="12"/>
          </p:nvPr>
        </p:nvSpPr>
        <p:spPr>
          <a:xfrm>
            <a:off x="301625" y="6410325"/>
            <a:ext cx="3584575" cy="366713"/>
          </a:xfrm>
        </p:spPr>
        <p:txBody>
          <a:bodyPr/>
          <a:lstStyle>
            <a:lvl1pPr>
              <a:defRPr/>
            </a:lvl1pPr>
          </a:lstStyle>
          <a:p>
            <a:pPr>
              <a:defRPr/>
            </a:pPr>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Obdĺžni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Obdĺžnik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Obdĺžni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Obdĺžni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Obdĺžnik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Zástupný symbol dátumu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AEC6B2F8-FA7E-40F9-8E87-98421EA6C812}" type="datetime1">
              <a:rPr lang="sk-SK"/>
              <a:pPr>
                <a:defRPr/>
              </a:pPr>
              <a:t>4. 4. 2013</a:t>
            </a:fld>
            <a:endParaRPr lang="sk-SK"/>
          </a:p>
        </p:txBody>
      </p:sp>
      <p:sp>
        <p:nvSpPr>
          <p:cNvPr id="3" name="Zástupný symbol päty 2"/>
          <p:cNvSpPr>
            <a:spLocks noGrp="1"/>
          </p:cNvSpPr>
          <p:nvPr>
            <p:ph type="ftr" sz="quarter" idx="3"/>
          </p:nvPr>
        </p:nvSpPr>
        <p:spPr>
          <a:xfrm>
            <a:off x="304800" y="6410325"/>
            <a:ext cx="3581400" cy="366713"/>
          </a:xfrm>
          <a:prstGeom prst="rect">
            <a:avLst/>
          </a:prstGeom>
        </p:spPr>
        <p:txBody>
          <a:bodyPr vert="horz" wrap="square" lIns="91440" tIns="45720" rIns="91440" bIns="45720" numCol="1" anchor="t" anchorCtr="0" compatLnSpc="1">
            <a:prstTxWarp prst="textNoShape">
              <a:avLst/>
            </a:prstTxWarp>
          </a:bodyPr>
          <a:lstStyle>
            <a:lvl1pPr>
              <a:defRPr sz="1200">
                <a:solidFill>
                  <a:srgbClr val="FFFFFF"/>
                </a:solidFill>
                <a:latin typeface="Georgia" pitchFamily="18" charset="0"/>
              </a:defRPr>
            </a:lvl1pPr>
          </a:lstStyle>
          <a:p>
            <a:pPr>
              <a:defRPr/>
            </a:pPr>
            <a:endParaRPr lang="sk-SK"/>
          </a:p>
        </p:txBody>
      </p:sp>
      <p:sp>
        <p:nvSpPr>
          <p:cNvPr id="8" name="Obdĺžnik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Rovná spojnica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á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á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Zástupný symbol čísla snímky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FE84F0B1-C0EB-4AF8-BF87-2846582629CE}" type="slidenum">
              <a:rPr lang="sk-SK"/>
              <a:pPr>
                <a:defRPr/>
              </a:pPr>
              <a:t>‹#›</a:t>
            </a:fld>
            <a:endParaRPr lang="sk-SK"/>
          </a:p>
        </p:txBody>
      </p:sp>
      <p:sp>
        <p:nvSpPr>
          <p:cNvPr id="1038" name="Zástupný symbol nadpisu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sk-SK" smtClean="0"/>
              <a:t>Upravte štýly predlohy textu</a:t>
            </a:r>
            <a:endParaRPr lang="en-US" smtClean="0"/>
          </a:p>
        </p:txBody>
      </p:sp>
      <p:sp>
        <p:nvSpPr>
          <p:cNvPr id="1039" name="Zástupný symbol textu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smtClean="0"/>
          </a:p>
        </p:txBody>
      </p:sp>
    </p:spTree>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Lst>
  <p:hf hdr="0" ftr="0"/>
  <p:txStyles>
    <p:titleStyle>
      <a:lvl1pPr algn="ctr" rtl="0" eaLnBrk="0" fontAlgn="base" hangingPunct="0">
        <a:spcBef>
          <a:spcPct val="0"/>
        </a:spcBef>
        <a:spcAft>
          <a:spcPct val="0"/>
        </a:spcAft>
        <a:defRPr sz="3300" kern="1200">
          <a:solidFill>
            <a:srgbClr val="13466B"/>
          </a:solidFill>
          <a:latin typeface="+mj-lt"/>
          <a:ea typeface="+mj-ea"/>
          <a:cs typeface="+mj-cs"/>
        </a:defRPr>
      </a:lvl1pPr>
      <a:lvl2pPr algn="ctr" rtl="0" eaLnBrk="0" fontAlgn="base" hangingPunct="0">
        <a:spcBef>
          <a:spcPct val="0"/>
        </a:spcBef>
        <a:spcAft>
          <a:spcPct val="0"/>
        </a:spcAft>
        <a:defRPr sz="3300">
          <a:solidFill>
            <a:srgbClr val="13466B"/>
          </a:solidFill>
          <a:latin typeface="Georgia" pitchFamily="18" charset="0"/>
        </a:defRPr>
      </a:lvl2pPr>
      <a:lvl3pPr algn="ctr" rtl="0" eaLnBrk="0" fontAlgn="base" hangingPunct="0">
        <a:spcBef>
          <a:spcPct val="0"/>
        </a:spcBef>
        <a:spcAft>
          <a:spcPct val="0"/>
        </a:spcAft>
        <a:defRPr sz="3300">
          <a:solidFill>
            <a:srgbClr val="13466B"/>
          </a:solidFill>
          <a:latin typeface="Georgia" pitchFamily="18" charset="0"/>
        </a:defRPr>
      </a:lvl3pPr>
      <a:lvl4pPr algn="ctr" rtl="0" eaLnBrk="0" fontAlgn="base" hangingPunct="0">
        <a:spcBef>
          <a:spcPct val="0"/>
        </a:spcBef>
        <a:spcAft>
          <a:spcPct val="0"/>
        </a:spcAft>
        <a:defRPr sz="3300">
          <a:solidFill>
            <a:srgbClr val="13466B"/>
          </a:solidFill>
          <a:latin typeface="Georgia" pitchFamily="18" charset="0"/>
        </a:defRPr>
      </a:lvl4pPr>
      <a:lvl5pPr algn="ctr" rtl="0" eaLnBrk="0" fontAlgn="base" hangingPunct="0">
        <a:spcBef>
          <a:spcPct val="0"/>
        </a:spcBef>
        <a:spcAft>
          <a:spcPct val="0"/>
        </a:spcAft>
        <a:defRPr sz="3300">
          <a:solidFill>
            <a:srgbClr val="13466B"/>
          </a:solidFill>
          <a:latin typeface="Georgia" pitchFamily="18" charset="0"/>
        </a:defRPr>
      </a:lvl5pPr>
      <a:lvl6pPr marL="457200" algn="ctr" rtl="0" fontAlgn="base">
        <a:spcBef>
          <a:spcPct val="0"/>
        </a:spcBef>
        <a:spcAft>
          <a:spcPct val="0"/>
        </a:spcAft>
        <a:defRPr sz="3300">
          <a:solidFill>
            <a:srgbClr val="13466B"/>
          </a:solidFill>
          <a:latin typeface="Georgia" pitchFamily="18" charset="0"/>
        </a:defRPr>
      </a:lvl6pPr>
      <a:lvl7pPr marL="914400" algn="ctr" rtl="0" fontAlgn="base">
        <a:spcBef>
          <a:spcPct val="0"/>
        </a:spcBef>
        <a:spcAft>
          <a:spcPct val="0"/>
        </a:spcAft>
        <a:defRPr sz="3300">
          <a:solidFill>
            <a:srgbClr val="13466B"/>
          </a:solidFill>
          <a:latin typeface="Georgia" pitchFamily="18" charset="0"/>
        </a:defRPr>
      </a:lvl7pPr>
      <a:lvl8pPr marL="1371600" algn="ctr" rtl="0" fontAlgn="base">
        <a:spcBef>
          <a:spcPct val="0"/>
        </a:spcBef>
        <a:spcAft>
          <a:spcPct val="0"/>
        </a:spcAft>
        <a:defRPr sz="3300">
          <a:solidFill>
            <a:srgbClr val="13466B"/>
          </a:solidFill>
          <a:latin typeface="Georgia" pitchFamily="18" charset="0"/>
        </a:defRPr>
      </a:lvl8pPr>
      <a:lvl9pPr marL="1828800" algn="ctr" rtl="0" fontAlgn="base">
        <a:spcBef>
          <a:spcPct val="0"/>
        </a:spcBef>
        <a:spcAft>
          <a:spcPct val="0"/>
        </a:spcAft>
        <a:defRPr sz="3300">
          <a:solidFill>
            <a:srgbClr val="13466B"/>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17517A"/>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77E48"/>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AF8B1E"/>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ástupný symbol dátumu 27"/>
          <p:cNvSpPr>
            <a:spLocks noGrp="1"/>
          </p:cNvSpPr>
          <p:nvPr>
            <p:ph type="dt" sz="quarter" idx="10"/>
          </p:nvPr>
        </p:nvSpPr>
        <p:spPr/>
        <p:txBody>
          <a:bodyPr/>
          <a:lstStyle/>
          <a:p>
            <a:pPr>
              <a:defRPr/>
            </a:pPr>
            <a:r>
              <a:rPr lang="sk-SK" dirty="0" smtClean="0"/>
              <a:t>16.4.2013</a:t>
            </a:r>
            <a:endParaRPr lang="sk-SK" dirty="0"/>
          </a:p>
        </p:txBody>
      </p:sp>
      <p:sp>
        <p:nvSpPr>
          <p:cNvPr id="8" name="Zástupný symbol čísla snímky 28"/>
          <p:cNvSpPr>
            <a:spLocks noGrp="1"/>
          </p:cNvSpPr>
          <p:nvPr>
            <p:ph type="sldNum" sz="quarter" idx="12"/>
          </p:nvPr>
        </p:nvSpPr>
        <p:spPr/>
        <p:txBody>
          <a:bodyPr/>
          <a:lstStyle/>
          <a:p>
            <a:pPr>
              <a:defRPr/>
            </a:pPr>
            <a:fld id="{F6D16264-20F9-43C2-90D6-1B834D1E384D}" type="slidenum">
              <a:rPr lang="sk-SK"/>
              <a:pPr>
                <a:defRPr/>
              </a:pPr>
              <a:t>1</a:t>
            </a:fld>
            <a:endParaRPr lang="sk-SK"/>
          </a:p>
        </p:txBody>
      </p:sp>
      <p:sp>
        <p:nvSpPr>
          <p:cNvPr id="3" name="Podnadpis 2"/>
          <p:cNvSpPr>
            <a:spLocks noGrp="1"/>
          </p:cNvSpPr>
          <p:nvPr>
            <p:ph type="subTitle" idx="1"/>
          </p:nvPr>
        </p:nvSpPr>
        <p:spPr>
          <a:xfrm>
            <a:off x="251520" y="2564904"/>
            <a:ext cx="8640960" cy="3816622"/>
          </a:xfrm>
        </p:spPr>
        <p:txBody>
          <a:bodyPr>
            <a:normAutofit fontScale="25000" lnSpcReduction="20000"/>
          </a:bodyPr>
          <a:lstStyle/>
          <a:p>
            <a:pPr eaLnBrk="1" hangingPunct="1">
              <a:lnSpc>
                <a:spcPct val="80000"/>
              </a:lnSpc>
            </a:pPr>
            <a:endParaRPr lang="sk-SK" sz="8000" cap="none" dirty="0" smtClean="0">
              <a:solidFill>
                <a:schemeClr val="accent1"/>
              </a:solidFill>
              <a:ea typeface="Times New Roman" pitchFamily="18" charset="0"/>
              <a:cs typeface="Arial" charset="0"/>
            </a:endParaRPr>
          </a:p>
          <a:p>
            <a:pPr marL="1790700" indent="-1790700" algn="l" eaLnBrk="1" hangingPunct="1">
              <a:lnSpc>
                <a:spcPct val="120000"/>
              </a:lnSpc>
            </a:pPr>
            <a:r>
              <a:rPr lang="sk-SK" sz="8000" cap="none" dirty="0" smtClean="0">
                <a:solidFill>
                  <a:schemeClr val="tx1"/>
                </a:solidFill>
                <a:latin typeface="Times New Roman" pitchFamily="18" charset="0"/>
                <a:ea typeface="Times New Roman" pitchFamily="18" charset="0"/>
                <a:cs typeface="Times New Roman" pitchFamily="18" charset="0"/>
              </a:rPr>
              <a:t>Prijímateľ: </a:t>
            </a:r>
            <a:r>
              <a:rPr lang="sk-SK" sz="7200" dirty="0" smtClean="0"/>
              <a:t>Národný ústav celoživotného vzdelávania, Tomášikova 4, 820 09 Bratislava</a:t>
            </a:r>
          </a:p>
          <a:p>
            <a:pPr algn="l" eaLnBrk="1" hangingPunct="1">
              <a:lnSpc>
                <a:spcPct val="80000"/>
              </a:lnSpc>
            </a:pPr>
            <a:endParaRPr lang="sk-SK" sz="8000" cap="none" dirty="0" smtClean="0">
              <a:solidFill>
                <a:schemeClr val="tx1"/>
              </a:solidFill>
              <a:latin typeface="Times New Roman" pitchFamily="18" charset="0"/>
              <a:ea typeface="Times New Roman" pitchFamily="18" charset="0"/>
              <a:cs typeface="Times New Roman" pitchFamily="18" charset="0"/>
            </a:endParaRPr>
          </a:p>
          <a:p>
            <a:pPr algn="l" eaLnBrk="1" hangingPunct="1">
              <a:lnSpc>
                <a:spcPct val="80000"/>
              </a:lnSpc>
            </a:pPr>
            <a:endParaRPr lang="sk-SK" sz="8000" cap="none" dirty="0" smtClean="0">
              <a:solidFill>
                <a:schemeClr val="tx1"/>
              </a:solidFill>
              <a:latin typeface="Times New Roman" pitchFamily="18" charset="0"/>
              <a:ea typeface="Times New Roman" pitchFamily="18" charset="0"/>
              <a:cs typeface="Times New Roman" pitchFamily="18" charset="0"/>
            </a:endParaRPr>
          </a:p>
          <a:p>
            <a:pPr marL="2333625" indent="-2333625" algn="l" eaLnBrk="1" hangingPunct="1">
              <a:lnSpc>
                <a:spcPct val="120000"/>
              </a:lnSpc>
            </a:pPr>
            <a:r>
              <a:rPr lang="sk-SK" sz="8000" cap="none" dirty="0" smtClean="0">
                <a:solidFill>
                  <a:schemeClr val="tx1"/>
                </a:solidFill>
                <a:latin typeface="Times New Roman" pitchFamily="18" charset="0"/>
                <a:ea typeface="Times New Roman" pitchFamily="18" charset="0"/>
                <a:cs typeface="Times New Roman" pitchFamily="18" charset="0"/>
              </a:rPr>
              <a:t>Názov projektu: </a:t>
            </a:r>
            <a:r>
              <a:rPr lang="sk-SK" sz="7200" dirty="0" smtClean="0"/>
              <a:t>Ďalšie vzdelávanie a poradenstvo pre dospelých ako nástroj lepšej uplatniteľnosti na trhu práce </a:t>
            </a:r>
          </a:p>
          <a:p>
            <a:pPr algn="l" eaLnBrk="1" hangingPunct="1">
              <a:lnSpc>
                <a:spcPct val="80000"/>
              </a:lnSpc>
            </a:pPr>
            <a:endParaRPr lang="sk-SK" sz="8000" cap="none" dirty="0" smtClean="0">
              <a:solidFill>
                <a:schemeClr val="tx1"/>
              </a:solidFill>
              <a:latin typeface="Times New Roman" pitchFamily="18" charset="0"/>
              <a:ea typeface="Times New Roman" pitchFamily="18" charset="0"/>
              <a:cs typeface="Times New Roman" pitchFamily="18" charset="0"/>
            </a:endParaRPr>
          </a:p>
          <a:p>
            <a:pPr algn="l" eaLnBrk="1" hangingPunct="1">
              <a:lnSpc>
                <a:spcPct val="80000"/>
              </a:lnSpc>
            </a:pPr>
            <a:endParaRPr lang="sk-SK" sz="8000" cap="none" dirty="0">
              <a:solidFill>
                <a:schemeClr val="tx1"/>
              </a:solidFill>
              <a:latin typeface="Times New Roman" pitchFamily="18" charset="0"/>
              <a:ea typeface="Times New Roman" pitchFamily="18" charset="0"/>
              <a:cs typeface="Times New Roman" pitchFamily="18" charset="0"/>
            </a:endParaRPr>
          </a:p>
          <a:p>
            <a:pPr algn="l" eaLnBrk="1" hangingPunct="1">
              <a:lnSpc>
                <a:spcPct val="80000"/>
              </a:lnSpc>
            </a:pPr>
            <a:r>
              <a:rPr lang="sk-SK" sz="8000" cap="none" dirty="0" smtClean="0">
                <a:solidFill>
                  <a:schemeClr val="tx1"/>
                </a:solidFill>
                <a:latin typeface="Times New Roman" pitchFamily="18" charset="0"/>
                <a:ea typeface="Times New Roman" pitchFamily="18" charset="0"/>
                <a:cs typeface="Times New Roman" pitchFamily="18" charset="0"/>
              </a:rPr>
              <a:t>Alokácia: </a:t>
            </a:r>
            <a:r>
              <a:rPr lang="sk-SK" sz="7200" dirty="0" smtClean="0"/>
              <a:t>27 993 607,83 €</a:t>
            </a:r>
            <a:endParaRPr lang="sk-SK" sz="7200" i="1" cap="none" dirty="0" smtClean="0">
              <a:solidFill>
                <a:srgbClr val="000000"/>
              </a:solidFill>
              <a:latin typeface="Arial" charset="0"/>
              <a:ea typeface="Times New Roman" pitchFamily="18" charset="0"/>
              <a:cs typeface="Arial" charset="0"/>
            </a:endParaRPr>
          </a:p>
          <a:p>
            <a:pPr eaLnBrk="1" hangingPunct="1">
              <a:lnSpc>
                <a:spcPct val="80000"/>
              </a:lnSpc>
            </a:pPr>
            <a:r>
              <a:rPr lang="sk-SK" sz="900" cap="none" dirty="0" smtClean="0">
                <a:solidFill>
                  <a:srgbClr val="365F91"/>
                </a:solidFill>
                <a:latin typeface="Arial" charset="0"/>
                <a:ea typeface="Times New Roman" pitchFamily="18" charset="0"/>
                <a:cs typeface="Arial" charset="0"/>
              </a:rPr>
              <a:t> </a:t>
            </a:r>
            <a:endParaRPr lang="sk-SK" sz="900" cap="none" dirty="0" smtClean="0">
              <a:solidFill>
                <a:srgbClr val="000000"/>
              </a:solidFill>
              <a:latin typeface="Arial" charset="0"/>
              <a:ea typeface="Times New Roman" pitchFamily="18" charset="0"/>
              <a:cs typeface="Arial" charset="0"/>
            </a:endParaRPr>
          </a:p>
          <a:p>
            <a:pPr eaLnBrk="1" hangingPunct="1">
              <a:lnSpc>
                <a:spcPct val="80000"/>
              </a:lnSpc>
            </a:pPr>
            <a:r>
              <a:rPr lang="sk-SK" sz="900" cap="none" dirty="0" smtClean="0">
                <a:solidFill>
                  <a:srgbClr val="000000"/>
                </a:solidFill>
                <a:latin typeface="Times New Roman" pitchFamily="18" charset="0"/>
                <a:ea typeface="Times New Roman" pitchFamily="18" charset="0"/>
                <a:cs typeface="Arial" charset="0"/>
              </a:rPr>
              <a:t> </a:t>
            </a:r>
            <a:endParaRPr lang="sk-SK" sz="900" cap="none" dirty="0" smtClean="0">
              <a:solidFill>
                <a:srgbClr val="000000"/>
              </a:solidFill>
              <a:latin typeface="Arial" charset="0"/>
              <a:ea typeface="Times New Roman" pitchFamily="18" charset="0"/>
              <a:cs typeface="Arial" charset="0"/>
            </a:endParaRPr>
          </a:p>
          <a:p>
            <a:pPr eaLnBrk="1" hangingPunct="1">
              <a:lnSpc>
                <a:spcPct val="80000"/>
              </a:lnSpc>
            </a:pPr>
            <a:r>
              <a:rPr lang="sk-SK" sz="900" cap="none" dirty="0" smtClean="0">
                <a:solidFill>
                  <a:srgbClr val="000000"/>
                </a:solidFill>
                <a:latin typeface="Times New Roman" pitchFamily="18" charset="0"/>
                <a:ea typeface="Times New Roman" pitchFamily="18" charset="0"/>
                <a:cs typeface="Arial" charset="0"/>
              </a:rPr>
              <a:t> </a:t>
            </a:r>
            <a:endParaRPr lang="sk-SK" sz="900" cap="none" dirty="0" smtClean="0">
              <a:solidFill>
                <a:srgbClr val="000000"/>
              </a:solidFill>
              <a:latin typeface="Arial" charset="0"/>
              <a:ea typeface="Times New Roman" pitchFamily="18" charset="0"/>
              <a:cs typeface="Arial" charset="0"/>
            </a:endParaRPr>
          </a:p>
          <a:p>
            <a:pPr eaLnBrk="1" hangingPunct="1">
              <a:lnSpc>
                <a:spcPct val="80000"/>
              </a:lnSpc>
            </a:pPr>
            <a:endParaRPr lang="sk-SK" sz="900" cap="none" dirty="0" smtClean="0">
              <a:ea typeface="Times New Roman" pitchFamily="18" charset="0"/>
              <a:cs typeface="Arial" charset="0"/>
            </a:endParaRPr>
          </a:p>
        </p:txBody>
      </p:sp>
      <p:sp>
        <p:nvSpPr>
          <p:cNvPr id="14340" name="Nadpis 1"/>
          <p:cNvSpPr>
            <a:spLocks noGrp="1"/>
          </p:cNvSpPr>
          <p:nvPr>
            <p:ph type="ctrTitle"/>
          </p:nvPr>
        </p:nvSpPr>
        <p:spPr>
          <a:xfrm>
            <a:off x="323528" y="-52560"/>
            <a:ext cx="8364538" cy="1776412"/>
          </a:xfrm>
        </p:spPr>
        <p:txBody>
          <a:bodyPr/>
          <a:lstStyle/>
          <a:p>
            <a:pPr eaLnBrk="1" hangingPunct="1"/>
            <a:r>
              <a:rPr lang="sk-SK" sz="1600" dirty="0" smtClean="0">
                <a:solidFill>
                  <a:srgbClr val="365F91"/>
                </a:solidFill>
                <a:latin typeface="Arial" charset="0"/>
                <a:ea typeface="Times New Roman" pitchFamily="18" charset="0"/>
                <a:cs typeface="Arial" charset="0"/>
              </a:rPr>
              <a:t/>
            </a:r>
            <a:br>
              <a:rPr lang="sk-SK" sz="1600" dirty="0" smtClean="0">
                <a:solidFill>
                  <a:srgbClr val="365F91"/>
                </a:solidFill>
                <a:latin typeface="Arial" charset="0"/>
                <a:ea typeface="Times New Roman" pitchFamily="18" charset="0"/>
                <a:cs typeface="Arial" charset="0"/>
              </a:rPr>
            </a:br>
            <a:r>
              <a:rPr lang="sk-SK" sz="1600" dirty="0" smtClean="0">
                <a:solidFill>
                  <a:srgbClr val="365F91"/>
                </a:solidFill>
                <a:latin typeface="Arial" charset="0"/>
                <a:ea typeface="Times New Roman" pitchFamily="18" charset="0"/>
                <a:cs typeface="Arial" charset="0"/>
              </a:rPr>
              <a:t/>
            </a:r>
            <a:br>
              <a:rPr lang="sk-SK" sz="1600" dirty="0" smtClean="0">
                <a:solidFill>
                  <a:srgbClr val="365F91"/>
                </a:solidFill>
                <a:latin typeface="Arial" charset="0"/>
                <a:ea typeface="Times New Roman" pitchFamily="18" charset="0"/>
                <a:cs typeface="Arial" charset="0"/>
              </a:rPr>
            </a:br>
            <a:r>
              <a:rPr lang="sk-SK" sz="1600" dirty="0" smtClean="0">
                <a:solidFill>
                  <a:srgbClr val="365F91"/>
                </a:solidFill>
                <a:latin typeface="Arial" charset="0"/>
                <a:ea typeface="Times New Roman" pitchFamily="18" charset="0"/>
                <a:cs typeface="Arial" charset="0"/>
              </a:rPr>
              <a:t/>
            </a:r>
            <a:br>
              <a:rPr lang="sk-SK" sz="1600" dirty="0" smtClean="0">
                <a:solidFill>
                  <a:srgbClr val="365F91"/>
                </a:solidFill>
                <a:latin typeface="Arial" charset="0"/>
                <a:ea typeface="Times New Roman" pitchFamily="18" charset="0"/>
                <a:cs typeface="Arial" charset="0"/>
              </a:rPr>
            </a:br>
            <a:r>
              <a:rPr lang="sk-SK" sz="1600" dirty="0" smtClean="0">
                <a:solidFill>
                  <a:srgbClr val="365F91"/>
                </a:solidFill>
                <a:latin typeface="Arial" charset="0"/>
                <a:ea typeface="Times New Roman" pitchFamily="18" charset="0"/>
                <a:cs typeface="Arial" charset="0"/>
              </a:rPr>
              <a:t/>
            </a:r>
            <a:br>
              <a:rPr lang="sk-SK" sz="1600" dirty="0" smtClean="0">
                <a:solidFill>
                  <a:srgbClr val="365F91"/>
                </a:solidFill>
                <a:latin typeface="Arial" charset="0"/>
                <a:ea typeface="Times New Roman" pitchFamily="18" charset="0"/>
                <a:cs typeface="Arial" charset="0"/>
              </a:rPr>
            </a:br>
            <a:endParaRPr lang="sk-SK" sz="2400" b="1" dirty="0" smtClean="0">
              <a:ea typeface="Times New Roman" pitchFamily="18" charset="0"/>
              <a:cs typeface="Arial" charset="0"/>
            </a:endParaRPr>
          </a:p>
        </p:txBody>
      </p:sp>
      <p:pic>
        <p:nvPicPr>
          <p:cNvPr id="14342" name="Picture 8" descr="\\Aha\zdielany_opvav\01 Loga\08 Loga MSVVaS SR\logo_jpg\logo MSVVAS SR.jpg"/>
          <p:cNvPicPr>
            <a:picLocks noChangeAspect="1" noChangeArrowheads="1"/>
          </p:cNvPicPr>
          <p:nvPr/>
        </p:nvPicPr>
        <p:blipFill>
          <a:blip r:embed="rId2" cstate="print"/>
          <a:srcRect/>
          <a:stretch>
            <a:fillRect/>
          </a:stretch>
        </p:blipFill>
        <p:spPr bwMode="auto">
          <a:xfrm>
            <a:off x="684213" y="635000"/>
            <a:ext cx="2760662" cy="927100"/>
          </a:xfrm>
          <a:prstGeom prst="rect">
            <a:avLst/>
          </a:prstGeom>
          <a:noFill/>
          <a:ln w="9525">
            <a:noFill/>
            <a:miter lim="800000"/>
            <a:headEnd/>
            <a:tailEnd/>
          </a:ln>
        </p:spPr>
      </p:pic>
      <p:pic>
        <p:nvPicPr>
          <p:cNvPr id="9" name="Obrázok 4"/>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80112" y="612775"/>
            <a:ext cx="1033462" cy="103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Obrázok 2"/>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19925" y="598488"/>
            <a:ext cx="1258888" cy="1166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6" name="Picture 2" descr="C:\Documents and Settings\dusan.saksa\My Documents\Dropbox\All users\Príručky\Publicita\Logá\CVANU_LOGO.jpg"/>
          <p:cNvPicPr>
            <a:picLocks noChangeAspect="1" noChangeArrowheads="1"/>
          </p:cNvPicPr>
          <p:nvPr/>
        </p:nvPicPr>
        <p:blipFill>
          <a:blip r:embed="rId5" cstate="print"/>
          <a:srcRect l="31063" t="8571" r="28590" b="8571"/>
          <a:stretch>
            <a:fillRect/>
          </a:stretch>
        </p:blipFill>
        <p:spPr bwMode="auto">
          <a:xfrm rot="16200000">
            <a:off x="7247470" y="4785978"/>
            <a:ext cx="769741" cy="2232248"/>
          </a:xfrm>
          <a:prstGeom prst="rect">
            <a:avLst/>
          </a:prstGeom>
          <a:noFill/>
        </p:spPr>
      </p:pic>
      <p:pic>
        <p:nvPicPr>
          <p:cNvPr id="2" name="Picture 2" descr="C:\Documents and Settings\dusan.saksa\My Documents\Dropbox\Publicita a informovanie\Logá\logo-nuczv-sk.png"/>
          <p:cNvPicPr>
            <a:picLocks noChangeAspect="1" noChangeArrowheads="1"/>
          </p:cNvPicPr>
          <p:nvPr/>
        </p:nvPicPr>
        <p:blipFill>
          <a:blip r:embed="rId6" cstate="print"/>
          <a:srcRect/>
          <a:stretch>
            <a:fillRect/>
          </a:stretch>
        </p:blipFill>
        <p:spPr bwMode="auto">
          <a:xfrm>
            <a:off x="4355976" y="5553171"/>
            <a:ext cx="2016224" cy="6841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10</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1988840"/>
            <a:ext cx="8712968" cy="4485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200" b="1" dirty="0" smtClean="0">
                <a:latin typeface="Times New Roman" pitchFamily="18" charset="0"/>
                <a:cs typeface="Times New Roman" pitchFamily="18" charset="0"/>
              </a:rPr>
              <a:t>Aktivita 1.2:</a:t>
            </a:r>
          </a:p>
          <a:p>
            <a:pPr marL="714375" lvl="0" indent="-352425" algn="just">
              <a:lnSpc>
                <a:spcPct val="120000"/>
              </a:lnSpc>
              <a:buFont typeface="Wingdings" pitchFamily="2" charset="2"/>
              <a:buChar char="Ø"/>
            </a:pPr>
            <a:endParaRPr lang="sk-SK" sz="1100"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Jednotlivci:</a:t>
            </a:r>
            <a:r>
              <a:rPr lang="sk-SK" sz="1500" dirty="0" smtClean="0">
                <a:latin typeface="Times New Roman" pitchFamily="18" charset="0"/>
                <a:cs typeface="Times New Roman" pitchFamily="18" charset="0"/>
              </a:rPr>
              <a:t> získajú možnosť orientovať sa v ponuke vzdelávacích programov ako hlavného nástroja pre rozvoj kariéry, získajú možnosť poradiť sa o chýbajúcich zložkách vlastného rozvoja. </a:t>
            </a:r>
          </a:p>
          <a:p>
            <a:pPr marL="714375" indent="-352425" algn="just">
              <a:buFont typeface="Wingdings" pitchFamily="2" charset="2"/>
              <a:buChar char="Ø"/>
            </a:pPr>
            <a:endParaRPr lang="sk-SK" sz="1500" b="1"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Zamestnávatelia:</a:t>
            </a:r>
            <a:r>
              <a:rPr lang="sk-SK" sz="1500" dirty="0" smtClean="0">
                <a:latin typeface="Times New Roman" pitchFamily="18" charset="0"/>
                <a:cs typeface="Times New Roman" pitchFamily="18" charset="0"/>
              </a:rPr>
              <a:t> získajú možnosť nájsť všetky dôležité informácie na jednom mieste, získajú možnosť prenášať požiadavky trhu práce do poradenského a vzdelávacieho systému.</a:t>
            </a:r>
          </a:p>
          <a:p>
            <a:pPr marL="714375" indent="-352425" algn="just">
              <a:buFont typeface="Wingdings" pitchFamily="2" charset="2"/>
              <a:buChar char="Ø"/>
            </a:pPr>
            <a:endParaRPr lang="sk-SK" sz="1500" b="1"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Vzdelávacie inštitúcie:</a:t>
            </a:r>
            <a:r>
              <a:rPr lang="sk-SK" sz="1500" dirty="0" smtClean="0">
                <a:latin typeface="Times New Roman" pitchFamily="18" charset="0"/>
                <a:cs typeface="Times New Roman" pitchFamily="18" charset="0"/>
              </a:rPr>
              <a:t> získajú prehľadné informácie o ponuke vzdelávacích programov, získajú možnosť prezentovať svoje kvalitné vzdelávacie programy.</a:t>
            </a:r>
          </a:p>
          <a:p>
            <a:pPr marL="714375" indent="-352425" algn="just">
              <a:buFont typeface="Wingdings" pitchFamily="2" charset="2"/>
              <a:buChar char="Ø"/>
            </a:pPr>
            <a:endParaRPr lang="sk-SK" sz="1500"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MŠVVŠ SR: </a:t>
            </a:r>
            <a:r>
              <a:rPr lang="sk-SK" sz="1500" dirty="0" smtClean="0">
                <a:latin typeface="Times New Roman" pitchFamily="18" charset="0"/>
                <a:cs typeface="Times New Roman" pitchFamily="18" charset="0"/>
              </a:rPr>
              <a:t>získa podklady pre legislatívne zmeny v oblasti poradenstva, získa možnosť lepšieho </a:t>
            </a:r>
            <a:r>
              <a:rPr lang="sk-SK" sz="1500" dirty="0" err="1" smtClean="0">
                <a:latin typeface="Times New Roman" pitchFamily="18" charset="0"/>
                <a:cs typeface="Times New Roman" pitchFamily="18" charset="0"/>
              </a:rPr>
              <a:t>odpočtovania</a:t>
            </a:r>
            <a:r>
              <a:rPr lang="sk-SK" sz="1500" dirty="0" smtClean="0">
                <a:latin typeface="Times New Roman" pitchFamily="18" charset="0"/>
                <a:cs typeface="Times New Roman" pitchFamily="18" charset="0"/>
              </a:rPr>
              <a:t> úloh vo vzťahu k EÚ, OECD, UNESCO a pod., získa prehľadnú sieť poradenských centier zameranú na rozvoj ďalšieho vzdelávania.</a:t>
            </a:r>
            <a:endParaRPr lang="sk-SK" sz="1500" dirty="0">
              <a:latin typeface="Times New Roman" pitchFamily="18" charset="0"/>
              <a:cs typeface="Times New Roman" pitchFamily="18" charset="0"/>
            </a:endParaRPr>
          </a:p>
        </p:txBody>
      </p:sp>
    </p:spTree>
    <p:extLst>
      <p:ext uri="{BB962C8B-B14F-4D97-AF65-F5344CB8AC3E}">
        <p14:creationId xmlns:p14="http://schemas.microsoft.com/office/powerpoint/2010/main" xmlns="" val="3498468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11</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2060848"/>
            <a:ext cx="8712968" cy="44131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600" b="1" dirty="0" smtClean="0">
                <a:latin typeface="Times New Roman" pitchFamily="18" charset="0"/>
                <a:cs typeface="Times New Roman" pitchFamily="18" charset="0"/>
              </a:rPr>
              <a:t>Aktivita 1.3:</a:t>
            </a:r>
          </a:p>
          <a:p>
            <a:pPr marL="714375" lvl="0" indent="-352425">
              <a:buFont typeface="Wingdings" pitchFamily="2" charset="2"/>
              <a:buChar char="Ø"/>
            </a:pPr>
            <a:endParaRPr lang="sk-SK" sz="1200" dirty="0" smtClean="0">
              <a:latin typeface="Times New Roman" pitchFamily="18" charset="0"/>
              <a:cs typeface="Times New Roman" pitchFamily="18" charset="0"/>
            </a:endParaRPr>
          </a:p>
          <a:p>
            <a:pPr marL="714375" lvl="0" indent="-352425">
              <a:buFont typeface="Wingdings" pitchFamily="2" charset="2"/>
              <a:buChar char="Ø"/>
            </a:pPr>
            <a:r>
              <a:rPr lang="sk-SK" dirty="0" smtClean="0">
                <a:latin typeface="Times New Roman" pitchFamily="18" charset="0"/>
                <a:cs typeface="Times New Roman" pitchFamily="18" charset="0"/>
              </a:rPr>
              <a:t>Systém monitorovania a prognózovania vzdelávacích potrieb;</a:t>
            </a:r>
          </a:p>
          <a:p>
            <a:pPr marL="714375" lvl="0" indent="-352425">
              <a:buFont typeface="Wingdings" pitchFamily="2" charset="2"/>
              <a:buChar char="Ø"/>
            </a:pPr>
            <a:r>
              <a:rPr lang="sk-SK" dirty="0" smtClean="0">
                <a:latin typeface="Times New Roman" pitchFamily="18" charset="0"/>
                <a:cs typeface="Times New Roman" pitchFamily="18" charset="0"/>
              </a:rPr>
              <a:t>Odborná publikácia k systému monitorovania a prognózovania vzdelávacích potrieb; </a:t>
            </a:r>
          </a:p>
          <a:p>
            <a:pPr marL="714375" lvl="0" indent="-352425">
              <a:buFont typeface="Wingdings" pitchFamily="2" charset="2"/>
              <a:buChar char="Ø"/>
            </a:pPr>
            <a:r>
              <a:rPr lang="sk-SK" dirty="0" smtClean="0">
                <a:latin typeface="Times New Roman" pitchFamily="18" charset="0"/>
                <a:cs typeface="Times New Roman" pitchFamily="18" charset="0"/>
              </a:rPr>
              <a:t>Analýza vzdelávacích potrieb;</a:t>
            </a:r>
          </a:p>
          <a:p>
            <a:pPr marL="714375" indent="-352425"/>
            <a:r>
              <a:rPr lang="sk-SK" b="1" dirty="0" smtClean="0">
                <a:latin typeface="Times New Roman" pitchFamily="18" charset="0"/>
                <a:cs typeface="Times New Roman" pitchFamily="18" charset="0"/>
              </a:rPr>
              <a:t> </a:t>
            </a:r>
            <a:endParaRPr lang="sk-SK" dirty="0" smtClean="0">
              <a:latin typeface="Times New Roman" pitchFamily="18" charset="0"/>
              <a:cs typeface="Times New Roman" pitchFamily="18" charset="0"/>
            </a:endParaRPr>
          </a:p>
          <a:p>
            <a:pPr marL="714375" lvl="0" indent="-352425">
              <a:buFont typeface="Wingdings" pitchFamily="2" charset="2"/>
              <a:buChar char="Ø"/>
            </a:pPr>
            <a:r>
              <a:rPr lang="sk-SK" dirty="0" smtClean="0">
                <a:latin typeface="Times New Roman" pitchFamily="18" charset="0"/>
                <a:cs typeface="Times New Roman" pitchFamily="18" charset="0"/>
              </a:rPr>
              <a:t>Výskum postojov jednotlivcov, zamestnávateľov a zástupcov vzdelávacích inštitúcií ku vzdelávaniu; </a:t>
            </a:r>
          </a:p>
          <a:p>
            <a:pPr marL="714375" lvl="0" indent="-352425">
              <a:buFont typeface="Wingdings" pitchFamily="2" charset="2"/>
              <a:buChar char="Ø"/>
            </a:pPr>
            <a:r>
              <a:rPr lang="sk-SK" dirty="0" smtClean="0">
                <a:latin typeface="Times New Roman" pitchFamily="18" charset="0"/>
                <a:cs typeface="Times New Roman" pitchFamily="18" charset="0"/>
              </a:rPr>
              <a:t>Kampaň 2013, 2014, 2015;</a:t>
            </a:r>
          </a:p>
          <a:p>
            <a:pPr marL="714375" lvl="0" indent="-352425">
              <a:buFont typeface="Wingdings" pitchFamily="2" charset="2"/>
              <a:buChar char="Ø"/>
            </a:pPr>
            <a:r>
              <a:rPr lang="sk-SK" dirty="0" smtClean="0">
                <a:latin typeface="Times New Roman" pitchFamily="18" charset="0"/>
                <a:cs typeface="Times New Roman" pitchFamily="18" charset="0"/>
              </a:rPr>
              <a:t>7 regionálnych </a:t>
            </a:r>
            <a:r>
              <a:rPr lang="sk-SK" dirty="0" err="1" smtClean="0">
                <a:latin typeface="Times New Roman" pitchFamily="18" charset="0"/>
                <a:cs typeface="Times New Roman" pitchFamily="18" charset="0"/>
              </a:rPr>
              <a:t>workshopov</a:t>
            </a:r>
            <a:r>
              <a:rPr lang="sk-SK" dirty="0" smtClean="0">
                <a:latin typeface="Times New Roman" pitchFamily="18" charset="0"/>
                <a:cs typeface="Times New Roman" pitchFamily="18" charset="0"/>
              </a:rPr>
              <a:t> a 3 konferencie na </a:t>
            </a:r>
            <a:r>
              <a:rPr lang="sk-SK" dirty="0" err="1" smtClean="0">
                <a:latin typeface="Times New Roman" pitchFamily="18" charset="0"/>
                <a:cs typeface="Times New Roman" pitchFamily="18" charset="0"/>
              </a:rPr>
              <a:t>disemináciu</a:t>
            </a:r>
            <a:r>
              <a:rPr lang="sk-SK" dirty="0" smtClean="0">
                <a:latin typeface="Times New Roman" pitchFamily="18" charset="0"/>
                <a:cs typeface="Times New Roman" pitchFamily="18" charset="0"/>
              </a:rPr>
              <a:t> výsledkov projektu;</a:t>
            </a:r>
          </a:p>
          <a:p>
            <a:pPr marL="714375" lvl="0" indent="-352425">
              <a:buFont typeface="Wingdings" pitchFamily="2" charset="2"/>
              <a:buChar char="Ø"/>
            </a:pPr>
            <a:r>
              <a:rPr lang="sk-SK" dirty="0" err="1" smtClean="0">
                <a:latin typeface="Times New Roman" pitchFamily="18" charset="0"/>
                <a:cs typeface="Times New Roman" pitchFamily="18" charset="0"/>
              </a:rPr>
              <a:t>Reklamno</a:t>
            </a:r>
            <a:r>
              <a:rPr lang="sk-SK" dirty="0" smtClean="0">
                <a:latin typeface="Times New Roman" pitchFamily="18" charset="0"/>
                <a:cs typeface="Times New Roman" pitchFamily="18" charset="0"/>
              </a:rPr>
              <a:t> – propagačné materiály k projektu (USB, perá, </a:t>
            </a:r>
            <a:r>
              <a:rPr lang="sk-SK" dirty="0" err="1" smtClean="0">
                <a:latin typeface="Times New Roman" pitchFamily="18" charset="0"/>
                <a:cs typeface="Times New Roman" pitchFamily="18" charset="0"/>
              </a:rPr>
              <a:t>šanóny</a:t>
            </a:r>
            <a:r>
              <a:rPr lang="sk-SK" dirty="0" smtClean="0">
                <a:latin typeface="Times New Roman" pitchFamily="18" charset="0"/>
                <a:cs typeface="Times New Roman" pitchFamily="18" charset="0"/>
              </a:rPr>
              <a:t>, letáky...);</a:t>
            </a:r>
          </a:p>
          <a:p>
            <a:pPr marL="714375" indent="-352425">
              <a:buFont typeface="Wingdings" pitchFamily="2" charset="2"/>
              <a:buChar char="Ø"/>
            </a:pPr>
            <a:endParaRPr lang="sk-SK" dirty="0" smtClean="0">
              <a:latin typeface="Times New Roman" pitchFamily="18" charset="0"/>
              <a:cs typeface="Times New Roman" pitchFamily="18" charset="0"/>
            </a:endParaRPr>
          </a:p>
          <a:p>
            <a:pPr marL="714375" lvl="0" indent="-352425">
              <a:buFont typeface="Wingdings" pitchFamily="2" charset="2"/>
              <a:buChar char="Ø"/>
            </a:pPr>
            <a:r>
              <a:rPr lang="sk-SK" dirty="0" smtClean="0">
                <a:latin typeface="Times New Roman" pitchFamily="18" charset="0"/>
                <a:cs typeface="Times New Roman" pitchFamily="18" charset="0"/>
              </a:rPr>
              <a:t>Finančný mechanizmus na podporu ďalšieho vzdelávania – návrh modelu;</a:t>
            </a:r>
          </a:p>
          <a:p>
            <a:pPr marL="714375" indent="-352425">
              <a:buFont typeface="Wingdings" pitchFamily="2" charset="2"/>
              <a:buChar char="Ø"/>
            </a:pPr>
            <a:endParaRPr lang="sk-SK" dirty="0" smtClean="0">
              <a:latin typeface="Times New Roman" pitchFamily="18" charset="0"/>
              <a:cs typeface="Times New Roman" pitchFamily="18" charset="0"/>
            </a:endParaRPr>
          </a:p>
          <a:p>
            <a:pPr marL="714375" lvl="0" indent="-352425">
              <a:buFont typeface="Wingdings" pitchFamily="2" charset="2"/>
              <a:buChar char="Ø"/>
            </a:pPr>
            <a:r>
              <a:rPr lang="sk-SK" dirty="0" smtClean="0">
                <a:latin typeface="Times New Roman" pitchFamily="18" charset="0"/>
                <a:cs typeface="Times New Roman" pitchFamily="18" charset="0"/>
              </a:rPr>
              <a:t>Elektronický nástroj pre ďalšie vzdelávanie v kontexte celoživotného vzdelávania;</a:t>
            </a:r>
          </a:p>
          <a:p>
            <a:pPr marL="714375" indent="-352425">
              <a:buFont typeface="Wingdings" pitchFamily="2" charset="2"/>
              <a:buChar char="Ø"/>
            </a:pPr>
            <a:endParaRPr lang="sk-SK" dirty="0" smtClean="0">
              <a:latin typeface="Times New Roman" pitchFamily="18" charset="0"/>
              <a:cs typeface="Times New Roman" pitchFamily="18" charset="0"/>
            </a:endParaRPr>
          </a:p>
          <a:p>
            <a:pPr marL="714375" indent="-352425">
              <a:buFont typeface="Wingdings" pitchFamily="2" charset="2"/>
              <a:buChar char="Ø"/>
            </a:pPr>
            <a:endParaRPr lang="sk-SK" dirty="0" smtClean="0">
              <a:latin typeface="Times New Roman" pitchFamily="18" charset="0"/>
              <a:cs typeface="Times New Roman" pitchFamily="18" charset="0"/>
            </a:endParaRPr>
          </a:p>
          <a:p>
            <a:pPr marL="714375" lvl="0" indent="-352425">
              <a:buFont typeface="Wingdings" pitchFamily="2" charset="2"/>
              <a:buChar char="Ø"/>
            </a:pPr>
            <a:r>
              <a:rPr lang="sk-SK" dirty="0" smtClean="0">
                <a:latin typeface="Times New Roman" pitchFamily="18" charset="0"/>
                <a:cs typeface="Times New Roman" pitchFamily="18" charset="0"/>
              </a:rPr>
              <a:t>Analýzy, strategické materiály týkajúce sa problematiky celoživotného vzdelávania;</a:t>
            </a:r>
          </a:p>
          <a:p>
            <a:pPr marL="714375" lvl="0" indent="-352425">
              <a:buFont typeface="Wingdings" pitchFamily="2" charset="2"/>
              <a:buChar char="Ø"/>
            </a:pPr>
            <a:r>
              <a:rPr lang="sk-SK" dirty="0" smtClean="0">
                <a:latin typeface="Times New Roman" pitchFamily="18" charset="0"/>
                <a:cs typeface="Times New Roman" pitchFamily="18" charset="0"/>
              </a:rPr>
              <a:t>Návrhy legislatívnych zmien;</a:t>
            </a:r>
          </a:p>
          <a:p>
            <a:pPr marL="714375" lvl="0" indent="-352425">
              <a:buFont typeface="Wingdings" pitchFamily="2" charset="2"/>
              <a:buChar char="Ø"/>
            </a:pPr>
            <a:r>
              <a:rPr lang="sk-SK" dirty="0" smtClean="0">
                <a:latin typeface="Times New Roman" pitchFamily="18" charset="0"/>
                <a:cs typeface="Times New Roman" pitchFamily="18" charset="0"/>
              </a:rPr>
              <a:t>Návrhy nových národných projektov. </a:t>
            </a:r>
          </a:p>
        </p:txBody>
      </p:sp>
    </p:spTree>
    <p:extLst>
      <p:ext uri="{BB962C8B-B14F-4D97-AF65-F5344CB8AC3E}">
        <p14:creationId xmlns:p14="http://schemas.microsoft.com/office/powerpoint/2010/main" xmlns="" val="3498468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12</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1988840"/>
            <a:ext cx="8712968" cy="4485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200" b="1" dirty="0" smtClean="0">
                <a:latin typeface="Times New Roman" pitchFamily="18" charset="0"/>
                <a:cs typeface="Times New Roman" pitchFamily="18" charset="0"/>
              </a:rPr>
              <a:t>Aktivita 1.3:</a:t>
            </a:r>
          </a:p>
          <a:p>
            <a:pPr marL="714375" lvl="0" indent="-352425">
              <a:buFont typeface="Wingdings" pitchFamily="2" charset="2"/>
              <a:buChar char="Ø"/>
            </a:pPr>
            <a:endParaRPr lang="sk-SK" sz="1200"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Jednotlivci:</a:t>
            </a:r>
            <a:r>
              <a:rPr lang="sk-SK" sz="1500" dirty="0" smtClean="0">
                <a:latin typeface="Times New Roman" pitchFamily="18" charset="0"/>
                <a:cs typeface="Times New Roman" pitchFamily="18" charset="0"/>
              </a:rPr>
              <a:t> získajú objektívne a ucelené informácie o ďalšom vzdelávaní, o možnostiach rozvoja svojej kariéry, získajú možný nástroj na financovanie ďalšieho vzdelávania.</a:t>
            </a:r>
          </a:p>
          <a:p>
            <a:pPr marL="714375" indent="-352425" algn="just">
              <a:buFont typeface="Wingdings" pitchFamily="2" charset="2"/>
              <a:buChar char="Ø"/>
            </a:pPr>
            <a:endParaRPr lang="sk-SK" sz="1500" b="1"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Zamestnávatelia: </a:t>
            </a:r>
            <a:r>
              <a:rPr lang="sk-SK" sz="1500" dirty="0" smtClean="0">
                <a:latin typeface="Times New Roman" pitchFamily="18" charset="0"/>
                <a:cs typeface="Times New Roman" pitchFamily="18" charset="0"/>
              </a:rPr>
              <a:t>získajú možný nástroj na financovanie ďalšieho vzdelávania, získajú nástroj na identifikáciu svojich vzdelávacích potrieb a vzdelávacích potrieb svojich zamestnancov.</a:t>
            </a:r>
          </a:p>
          <a:p>
            <a:pPr marL="714375" indent="-352425" algn="just">
              <a:buFont typeface="Wingdings" pitchFamily="2" charset="2"/>
              <a:buChar char="Ø"/>
            </a:pPr>
            <a:endParaRPr lang="sk-SK" sz="1500" b="1"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Vzdelávacie inštitúcie:</a:t>
            </a:r>
            <a:r>
              <a:rPr lang="sk-SK" sz="1500" dirty="0" smtClean="0">
                <a:latin typeface="Times New Roman" pitchFamily="18" charset="0"/>
                <a:cs typeface="Times New Roman" pitchFamily="18" charset="0"/>
              </a:rPr>
              <a:t> získajú podklady pre zacielenie obsahu vzdelávacích programov na potreby trhu práce, získajú jednotlivcov pre účasť na ďalšom vzdelávaní.</a:t>
            </a:r>
          </a:p>
          <a:p>
            <a:pPr marL="714375" indent="-352425" algn="just">
              <a:buFont typeface="Wingdings" pitchFamily="2" charset="2"/>
              <a:buChar char="Ø"/>
            </a:pPr>
            <a:endParaRPr lang="sk-SK" sz="1500" b="1" dirty="0" smtClean="0">
              <a:latin typeface="Times New Roman" pitchFamily="18" charset="0"/>
              <a:cs typeface="Times New Roman" pitchFamily="18" charset="0"/>
            </a:endParaRPr>
          </a:p>
          <a:p>
            <a:pPr marL="714375" indent="-352425" algn="just">
              <a:buFont typeface="Wingdings" pitchFamily="2" charset="2"/>
              <a:buChar char="Ø"/>
            </a:pPr>
            <a:r>
              <a:rPr lang="sk-SK" sz="1500" b="1" dirty="0" smtClean="0">
                <a:latin typeface="Times New Roman" pitchFamily="18" charset="0"/>
                <a:cs typeface="Times New Roman" pitchFamily="18" charset="0"/>
              </a:rPr>
              <a:t>MŠVVŠ SR:</a:t>
            </a:r>
            <a:r>
              <a:rPr lang="sk-SK" sz="1500" dirty="0" smtClean="0">
                <a:latin typeface="Times New Roman" pitchFamily="18" charset="0"/>
                <a:cs typeface="Times New Roman" pitchFamily="18" charset="0"/>
              </a:rPr>
              <a:t> získa podklady pre legislatívne zmeny v oblasti financovania ďalšieho vzdelávania a monitorovania a prognózovania vzdelávacích potrieb, získa ucelený systém monitorovania a prognózovania vzdelávacích potrieb, získa účinný nástroj motivácie jednotlivcov k účasti na ďalšom vzdelávaní, získa možnosti ľahšieho </a:t>
            </a:r>
            <a:r>
              <a:rPr lang="sk-SK" sz="1500" dirty="0" err="1" smtClean="0">
                <a:latin typeface="Times New Roman" pitchFamily="18" charset="0"/>
                <a:cs typeface="Times New Roman" pitchFamily="18" charset="0"/>
              </a:rPr>
              <a:t>odpočtovania</a:t>
            </a:r>
            <a:r>
              <a:rPr lang="sk-SK" sz="1500" dirty="0" smtClean="0">
                <a:latin typeface="Times New Roman" pitchFamily="18" charset="0"/>
                <a:cs typeface="Times New Roman" pitchFamily="18" charset="0"/>
              </a:rPr>
              <a:t> úloh vo vzťahu EÚ, OECD, UNESCO a pod.</a:t>
            </a:r>
          </a:p>
        </p:txBody>
      </p:sp>
    </p:spTree>
    <p:extLst>
      <p:ext uri="{BB962C8B-B14F-4D97-AF65-F5344CB8AC3E}">
        <p14:creationId xmlns:p14="http://schemas.microsoft.com/office/powerpoint/2010/main" xmlns="" val="3498468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dátumu 27"/>
          <p:cNvSpPr>
            <a:spLocks noGrp="1"/>
          </p:cNvSpPr>
          <p:nvPr>
            <p:ph type="dt" sz="quarter" idx="10"/>
          </p:nvPr>
        </p:nvSpPr>
        <p:spPr/>
        <p:txBody>
          <a:bodyPr/>
          <a:lstStyle/>
          <a:p>
            <a:pPr>
              <a:defRPr/>
            </a:pPr>
            <a:r>
              <a:rPr lang="sk-SK" dirty="0" smtClean="0"/>
              <a:t>16.4.2013</a:t>
            </a:r>
          </a:p>
          <a:p>
            <a:pPr>
              <a:defRPr/>
            </a:pPr>
            <a:endParaRPr lang="sk-SK" dirty="0"/>
          </a:p>
        </p:txBody>
      </p:sp>
      <p:sp>
        <p:nvSpPr>
          <p:cNvPr id="7" name="Zástupný symbol čísla snímky 28"/>
          <p:cNvSpPr>
            <a:spLocks noGrp="1"/>
          </p:cNvSpPr>
          <p:nvPr>
            <p:ph type="sldNum" sz="quarter" idx="12"/>
          </p:nvPr>
        </p:nvSpPr>
        <p:spPr/>
        <p:txBody>
          <a:bodyPr/>
          <a:lstStyle/>
          <a:p>
            <a:pPr>
              <a:defRPr/>
            </a:pPr>
            <a:fld id="{AD6D02C0-119C-4C18-9251-EDCE0E7B07F2}" type="slidenum">
              <a:rPr lang="sk-SK"/>
              <a:pPr>
                <a:defRPr/>
              </a:pPr>
              <a:t>13</a:t>
            </a:fld>
            <a:endParaRPr lang="sk-SK"/>
          </a:p>
        </p:txBody>
      </p:sp>
      <p:sp>
        <p:nvSpPr>
          <p:cNvPr id="3" name="Zástupný symbol obsahu 2"/>
          <p:cNvSpPr>
            <a:spLocks noGrp="1"/>
          </p:cNvSpPr>
          <p:nvPr>
            <p:ph type="subTitle" idx="1"/>
          </p:nvPr>
        </p:nvSpPr>
        <p:spPr>
          <a:xfrm>
            <a:off x="293688" y="2636838"/>
            <a:ext cx="8509000" cy="3489325"/>
          </a:xfrm>
        </p:spPr>
        <p:txBody>
          <a:bodyPr>
            <a:normAutofit/>
          </a:bodyPr>
          <a:lstStyle/>
          <a:p>
            <a:pPr eaLnBrk="1" fontAlgn="auto" hangingPunct="1">
              <a:spcAft>
                <a:spcPts val="0"/>
              </a:spcAft>
              <a:buFont typeface="Wingdings 2"/>
              <a:buNone/>
              <a:defRPr/>
            </a:pPr>
            <a:endParaRPr lang="sk-SK" sz="4000" dirty="0" smtClean="0">
              <a:solidFill>
                <a:schemeClr val="accent3"/>
              </a:solidFill>
            </a:endParaRPr>
          </a:p>
          <a:p>
            <a:pPr eaLnBrk="1" fontAlgn="auto" hangingPunct="1">
              <a:spcAft>
                <a:spcPts val="0"/>
              </a:spcAft>
              <a:buFont typeface="Wingdings 2"/>
              <a:buNone/>
              <a:defRPr/>
            </a:pPr>
            <a:endParaRPr lang="sk-SK" sz="4000" dirty="0">
              <a:solidFill>
                <a:schemeClr val="accent3"/>
              </a:solidFill>
            </a:endParaRPr>
          </a:p>
          <a:p>
            <a:pPr eaLnBrk="1" fontAlgn="auto" hangingPunct="1">
              <a:spcAft>
                <a:spcPts val="0"/>
              </a:spcAft>
              <a:buFont typeface="Wingdings 2"/>
              <a:buNone/>
              <a:defRPr/>
            </a:pPr>
            <a:r>
              <a:rPr lang="sk-SK" sz="4000" dirty="0" smtClean="0">
                <a:solidFill>
                  <a:schemeClr val="accent3"/>
                </a:solidFill>
              </a:rPr>
              <a:t>ĎAKUJEM ZA POZORNOSŤ</a:t>
            </a:r>
          </a:p>
          <a:p>
            <a:pPr marL="457200" indent="-457200" algn="r" eaLnBrk="1" fontAlgn="auto" hangingPunct="1">
              <a:lnSpc>
                <a:spcPct val="80000"/>
              </a:lnSpc>
              <a:spcBef>
                <a:spcPct val="0"/>
              </a:spcBef>
              <a:spcAft>
                <a:spcPts val="0"/>
              </a:spcAft>
              <a:buClrTx/>
              <a:buSzTx/>
              <a:buFont typeface="Wingdings 2"/>
              <a:buNone/>
              <a:defRPr/>
            </a:pPr>
            <a:endParaRPr lang="sk-SK" sz="1200" dirty="0">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smtClean="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smtClean="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smtClean="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smtClean="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smtClean="0">
              <a:solidFill>
                <a:schemeClr val="accent3"/>
              </a:solidFill>
              <a:latin typeface="Times New Roman" pitchFamily="18" charset="0"/>
              <a:cs typeface="Times New Roman" pitchFamily="18" charset="0"/>
            </a:endParaRPr>
          </a:p>
          <a:p>
            <a:pPr marL="457200" indent="-457200" algn="r" eaLnBrk="1" fontAlgn="auto" hangingPunct="1">
              <a:lnSpc>
                <a:spcPct val="80000"/>
              </a:lnSpc>
              <a:spcBef>
                <a:spcPct val="0"/>
              </a:spcBef>
              <a:spcAft>
                <a:spcPts val="0"/>
              </a:spcAft>
              <a:buClrTx/>
              <a:buSzTx/>
              <a:buFont typeface="Wingdings 2"/>
              <a:buNone/>
              <a:defRPr/>
            </a:pPr>
            <a:endParaRPr lang="sk-SK" sz="1200" dirty="0">
              <a:solidFill>
                <a:schemeClr val="accent3"/>
              </a:solidFill>
              <a:latin typeface="Times New Roman" pitchFamily="18" charset="0"/>
              <a:cs typeface="Times New Roman" pitchFamily="18" charset="0"/>
            </a:endParaRPr>
          </a:p>
          <a:p>
            <a:pPr eaLnBrk="1" fontAlgn="auto" hangingPunct="1">
              <a:spcAft>
                <a:spcPts val="0"/>
              </a:spcAft>
              <a:buFont typeface="Wingdings 2"/>
              <a:buNone/>
              <a:defRPr/>
            </a:pPr>
            <a:endParaRPr lang="sk-SK" sz="4000" dirty="0">
              <a:solidFill>
                <a:schemeClr val="accent3"/>
              </a:solidFill>
            </a:endParaRPr>
          </a:p>
        </p:txBody>
      </p:sp>
      <p:pic>
        <p:nvPicPr>
          <p:cNvPr id="41989" name="Picture 8" descr="\\Aha\zdielany_opvav\01 Loga\08 Loga MSVVaS SR\logo_jpg\logo MSVVAS SR.jpg"/>
          <p:cNvPicPr>
            <a:picLocks noChangeAspect="1" noChangeArrowheads="1"/>
          </p:cNvPicPr>
          <p:nvPr/>
        </p:nvPicPr>
        <p:blipFill>
          <a:blip r:embed="rId2" cstate="print"/>
          <a:srcRect/>
          <a:stretch>
            <a:fillRect/>
          </a:stretch>
        </p:blipFill>
        <p:spPr bwMode="auto">
          <a:xfrm>
            <a:off x="468313" y="635000"/>
            <a:ext cx="2760662" cy="927100"/>
          </a:xfrm>
          <a:prstGeom prst="rect">
            <a:avLst/>
          </a:prstGeom>
          <a:noFill/>
          <a:ln w="9525">
            <a:noFill/>
            <a:miter lim="800000"/>
            <a:headEnd/>
            <a:tailEnd/>
          </a:ln>
        </p:spPr>
      </p:pic>
      <p:pic>
        <p:nvPicPr>
          <p:cNvPr id="8" name="Obrázok 4"/>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80112" y="612775"/>
            <a:ext cx="1033462" cy="1035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Obrázok 2"/>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19925" y="598488"/>
            <a:ext cx="1258888" cy="1166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eaLnBrk="1" hangingPunct="1"/>
            <a:r>
              <a:rPr lang="sk-SK" sz="2400" dirty="0">
                <a:solidFill>
                  <a:srgbClr val="13466B"/>
                </a:solidFill>
              </a:rPr>
              <a:t>Uviesť názov projektu</a:t>
            </a:r>
          </a:p>
        </p:txBody>
      </p:sp>
      <p:sp>
        <p:nvSpPr>
          <p:cNvPr id="4" name="Zástupný symbol dátumu 3"/>
          <p:cNvSpPr>
            <a:spLocks noGrp="1"/>
          </p:cNvSpPr>
          <p:nvPr>
            <p:ph type="dt" sz="half" idx="10"/>
          </p:nvPr>
        </p:nvSpPr>
        <p:spPr/>
        <p:txBody>
          <a:bodyPr/>
          <a:lstStyle/>
          <a:p>
            <a:pPr>
              <a:defRPr/>
            </a:pPr>
            <a:r>
              <a:rPr lang="sk-SK" dirty="0" smtClean="0"/>
              <a:t>16.4.2013</a:t>
            </a: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2</a:t>
            </a:fld>
            <a:endParaRPr lang="sk-SK"/>
          </a:p>
        </p:txBody>
      </p:sp>
      <p:sp>
        <p:nvSpPr>
          <p:cNvPr id="3" name="Zástupný symbol obsahu 2"/>
          <p:cNvSpPr>
            <a:spLocks noGrp="1"/>
          </p:cNvSpPr>
          <p:nvPr>
            <p:ph sz="quarter" idx="1"/>
          </p:nvPr>
        </p:nvSpPr>
        <p:spPr/>
        <p:txBody>
          <a:bodyPr/>
          <a:lstStyle/>
          <a:p>
            <a:pPr marL="1704975" indent="-1704975">
              <a:buNone/>
            </a:pPr>
            <a:r>
              <a:rPr lang="sk-SK" sz="2000" b="1" dirty="0" smtClean="0">
                <a:latin typeface="Times New Roman" pitchFamily="18" charset="0"/>
                <a:cs typeface="Times New Roman" pitchFamily="18" charset="0"/>
              </a:rPr>
              <a:t>Cieľ projektu: </a:t>
            </a:r>
            <a:r>
              <a:rPr lang="sk-SK" sz="1800" b="1" cap="all" spc="250" dirty="0" smtClean="0">
                <a:solidFill>
                  <a:schemeClr val="tx2"/>
                </a:solidFill>
              </a:rPr>
              <a:t>Rozvoj systému ďalšieho vzdelávania a poradenstva pre dospelých prostredníctvom zvyšovania jeho kvality</a:t>
            </a:r>
          </a:p>
          <a:p>
            <a:endParaRPr lang="sk-SK" sz="1000" b="1" dirty="0">
              <a:latin typeface="Times New Roman" pitchFamily="18" charset="0"/>
              <a:cs typeface="Times New Roman" pitchFamily="18" charset="0"/>
            </a:endParaRPr>
          </a:p>
          <a:p>
            <a:pPr>
              <a:buNone/>
            </a:pPr>
            <a:r>
              <a:rPr lang="sk-SK" sz="2000" b="1" dirty="0" smtClean="0">
                <a:latin typeface="Times New Roman" pitchFamily="18" charset="0"/>
                <a:cs typeface="Times New Roman" pitchFamily="18" charset="0"/>
              </a:rPr>
              <a:t>Trvanie projektu:  </a:t>
            </a:r>
            <a:r>
              <a:rPr lang="sk-SK" sz="1800" b="1" cap="all" spc="250" dirty="0" smtClean="0">
                <a:solidFill>
                  <a:schemeClr val="tx2"/>
                </a:solidFill>
              </a:rPr>
              <a:t>01/2013 </a:t>
            </a:r>
            <a:r>
              <a:rPr lang="sk-SK" sz="1800" b="1" cap="all" spc="250" dirty="0" smtClean="0">
                <a:solidFill>
                  <a:schemeClr val="tx2"/>
                </a:solidFill>
              </a:rPr>
              <a:t>– 09/2015</a:t>
            </a:r>
          </a:p>
          <a:p>
            <a:endParaRPr lang="sk-SK" sz="1000" b="1" dirty="0">
              <a:latin typeface="Times New Roman" pitchFamily="18" charset="0"/>
              <a:cs typeface="Times New Roman" pitchFamily="18" charset="0"/>
            </a:endParaRPr>
          </a:p>
          <a:p>
            <a:pPr>
              <a:buNone/>
            </a:pPr>
            <a:r>
              <a:rPr lang="sk-SK" sz="2000" b="1" dirty="0" smtClean="0">
                <a:latin typeface="Times New Roman" pitchFamily="18" charset="0"/>
                <a:cs typeface="Times New Roman" pitchFamily="18" charset="0"/>
              </a:rPr>
              <a:t>Aktivity projektu (sústrediť sa najmä na aktivity v roku 2013): </a:t>
            </a:r>
          </a:p>
          <a:p>
            <a:pPr marL="447675" indent="-447675">
              <a:spcBef>
                <a:spcPts val="0"/>
              </a:spcBef>
              <a:buNone/>
            </a:pPr>
            <a:r>
              <a:rPr lang="sk-SK" sz="1800" b="1" cap="all" spc="250" dirty="0" smtClean="0">
                <a:solidFill>
                  <a:schemeClr val="tx2"/>
                </a:solidFill>
              </a:rPr>
              <a:t>1.1. Rozvoj systému ďalšieho vzdelávania  </a:t>
            </a:r>
          </a:p>
          <a:p>
            <a:pPr marL="447675" indent="-447675">
              <a:spcBef>
                <a:spcPts val="0"/>
              </a:spcBef>
              <a:buNone/>
            </a:pPr>
            <a:r>
              <a:rPr lang="sk-SK" sz="1800" b="1" cap="all" spc="250" dirty="0" smtClean="0">
                <a:solidFill>
                  <a:schemeClr val="tx2"/>
                </a:solidFill>
              </a:rPr>
              <a:t>                         </a:t>
            </a:r>
            <a:r>
              <a:rPr lang="sk-SK" sz="1800" b="1" cap="all" spc="250" dirty="0" smtClean="0">
                <a:solidFill>
                  <a:schemeClr val="tx2"/>
                </a:solidFill>
              </a:rPr>
              <a:t>01/2013 </a:t>
            </a:r>
            <a:r>
              <a:rPr lang="sk-SK" sz="1800" b="1" cap="all" spc="250" dirty="0" smtClean="0">
                <a:solidFill>
                  <a:schemeClr val="tx2"/>
                </a:solidFill>
              </a:rPr>
              <a:t>– 09/2015 </a:t>
            </a:r>
          </a:p>
          <a:p>
            <a:pPr marL="447675" indent="-447675">
              <a:spcBef>
                <a:spcPts val="0"/>
              </a:spcBef>
              <a:buNone/>
            </a:pPr>
            <a:endParaRPr lang="sk-SK" sz="1800" b="1" cap="all" spc="250" dirty="0" smtClean="0">
              <a:solidFill>
                <a:schemeClr val="tx2"/>
              </a:solidFill>
            </a:endParaRPr>
          </a:p>
          <a:p>
            <a:pPr marL="447675" indent="-447675">
              <a:spcBef>
                <a:spcPts val="0"/>
              </a:spcBef>
              <a:buNone/>
            </a:pPr>
            <a:r>
              <a:rPr lang="sk-SK" sz="1800" b="1" cap="all" spc="250" dirty="0" smtClean="0">
                <a:solidFill>
                  <a:schemeClr val="tx2"/>
                </a:solidFill>
              </a:rPr>
              <a:t>1.2 Rozvoj systému poradenstva pre dospelých </a:t>
            </a:r>
          </a:p>
          <a:p>
            <a:pPr marL="447675" indent="-447675">
              <a:spcBef>
                <a:spcPts val="0"/>
              </a:spcBef>
              <a:buNone/>
            </a:pPr>
            <a:r>
              <a:rPr lang="sk-SK" sz="1800" b="1" cap="all" spc="250" dirty="0" smtClean="0">
                <a:solidFill>
                  <a:schemeClr val="tx2"/>
                </a:solidFill>
              </a:rPr>
              <a:t>                          </a:t>
            </a:r>
            <a:r>
              <a:rPr lang="sk-SK" sz="1800" b="1" cap="all" spc="250" dirty="0" smtClean="0">
                <a:solidFill>
                  <a:schemeClr val="tx2"/>
                </a:solidFill>
              </a:rPr>
              <a:t>01/2013 </a:t>
            </a:r>
            <a:r>
              <a:rPr lang="sk-SK" sz="1800" b="1" cap="all" spc="250" dirty="0" smtClean="0">
                <a:solidFill>
                  <a:schemeClr val="tx2"/>
                </a:solidFill>
              </a:rPr>
              <a:t>– 09/2015 </a:t>
            </a:r>
          </a:p>
          <a:p>
            <a:pPr marL="447675" indent="-447675">
              <a:spcBef>
                <a:spcPts val="0"/>
              </a:spcBef>
              <a:buNone/>
            </a:pPr>
            <a:endParaRPr lang="sk-SK" sz="1800" b="1" cap="all" spc="250" dirty="0" smtClean="0">
              <a:solidFill>
                <a:schemeClr val="tx2"/>
              </a:solidFill>
            </a:endParaRPr>
          </a:p>
          <a:p>
            <a:pPr marL="447675" indent="-447675">
              <a:spcBef>
                <a:spcPts val="0"/>
              </a:spcBef>
              <a:buNone/>
            </a:pPr>
            <a:r>
              <a:rPr lang="sk-SK" sz="1800" b="1" cap="all" spc="250" dirty="0" smtClean="0">
                <a:solidFill>
                  <a:schemeClr val="tx2"/>
                </a:solidFill>
              </a:rPr>
              <a:t>1.3 Podporné nástroje pre rozvoj ďalšieho   vzdelávania a poradenstva pre dospelých </a:t>
            </a:r>
          </a:p>
          <a:p>
            <a:pPr marL="447675" indent="-447675">
              <a:spcBef>
                <a:spcPts val="0"/>
              </a:spcBef>
              <a:buNone/>
            </a:pPr>
            <a:r>
              <a:rPr lang="sk-SK" sz="1800" b="1" cap="all" spc="250" dirty="0" smtClean="0">
                <a:solidFill>
                  <a:schemeClr val="tx2"/>
                </a:solidFill>
              </a:rPr>
              <a:t>                          </a:t>
            </a:r>
            <a:r>
              <a:rPr lang="sk-SK" sz="1800" b="1" cap="all" spc="250" dirty="0" smtClean="0">
                <a:solidFill>
                  <a:schemeClr val="tx2"/>
                </a:solidFill>
              </a:rPr>
              <a:t>01/2013 </a:t>
            </a:r>
            <a:r>
              <a:rPr lang="sk-SK" sz="1800" b="1" cap="all" spc="250" dirty="0" smtClean="0">
                <a:solidFill>
                  <a:schemeClr val="tx2"/>
                </a:solidFill>
              </a:rPr>
              <a:t>– 09/2015</a:t>
            </a:r>
          </a:p>
          <a:p>
            <a:pPr>
              <a:buNone/>
            </a:pPr>
            <a:r>
              <a:rPr lang="sk-SK" sz="2800" b="1" dirty="0" smtClean="0"/>
              <a:t>   </a:t>
            </a:r>
            <a:endParaRPr lang="sk-SK" sz="2300" b="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291087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a:xfrm>
            <a:off x="5724128" y="6381328"/>
            <a:ext cx="3044825" cy="365125"/>
          </a:xfrm>
        </p:spPr>
        <p:txBody>
          <a:bodyPr/>
          <a:lstStyle/>
          <a:p>
            <a:pPr>
              <a:defRPr/>
            </a:pPr>
            <a:r>
              <a:rPr lang="sk-SK" dirty="0" smtClean="0"/>
              <a:t>16.4.2013</a:t>
            </a: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3</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Očakávané čerpanie po rokoch:</a:t>
            </a:r>
          </a:p>
          <a:p>
            <a:pPr>
              <a:buNone/>
            </a:pPr>
            <a:endParaRPr lang="sk-SK" sz="2800" b="1" dirty="0" smtClean="0">
              <a:latin typeface="Times New Roman" pitchFamily="18" charset="0"/>
              <a:cs typeface="Times New Roman" pitchFamily="18" charset="0"/>
            </a:endParaRPr>
          </a:p>
        </p:txBody>
      </p:sp>
      <p:graphicFrame>
        <p:nvGraphicFramePr>
          <p:cNvPr id="6" name="Table 5"/>
          <p:cNvGraphicFramePr>
            <a:graphicFrameLocks noGrp="1"/>
          </p:cNvGraphicFramePr>
          <p:nvPr/>
        </p:nvGraphicFramePr>
        <p:xfrm>
          <a:off x="179512" y="2204865"/>
          <a:ext cx="8784975" cy="3888430"/>
        </p:xfrm>
        <a:graphic>
          <a:graphicData uri="http://schemas.openxmlformats.org/drawingml/2006/table">
            <a:tbl>
              <a:tblPr/>
              <a:tblGrid>
                <a:gridCol w="1243890"/>
                <a:gridCol w="2428518"/>
                <a:gridCol w="2664296"/>
                <a:gridCol w="2448271"/>
              </a:tblGrid>
              <a:tr h="777686">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Rok</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Zdroj EÚ a ŠR</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Zdroj EÚ</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Zdroj ŠR</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r>
              <a:tr h="777686">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2013</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16 796 164,70 €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14 276 739,99 €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2 519 424,70 €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r>
              <a:tr h="777686">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2014</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indent="0" algn="ctr" rtl="0" eaLnBrk="1" latinLnBrk="0" hangingPunct="1">
                        <a:lnSpc>
                          <a:spcPct val="115000"/>
                        </a:lnSpc>
                        <a:spcAft>
                          <a:spcPts val="0"/>
                        </a:spcAft>
                      </a:pPr>
                      <a:r>
                        <a:rPr kumimoji="0" lang="sk-SK" sz="1600" b="1" kern="1200" cap="all" spc="250" dirty="0" smtClean="0">
                          <a:solidFill>
                            <a:schemeClr val="tx2"/>
                          </a:solidFill>
                          <a:latin typeface="+mn-lt"/>
                          <a:ea typeface="+mn-ea"/>
                          <a:cs typeface="+mn-cs"/>
                        </a:rPr>
                        <a:t>5 598 721,57 €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4 758 913,33 €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   839 808,23 €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r>
              <a:tr h="777686">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2015</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ctr" rtl="0" eaLnBrk="1" latinLnBrk="0" hangingPunct="1">
                        <a:lnSpc>
                          <a:spcPct val="115000"/>
                        </a:lnSpc>
                        <a:spcAft>
                          <a:spcPts val="0"/>
                        </a:spcAft>
                      </a:pPr>
                      <a:r>
                        <a:rPr kumimoji="0" lang="sk-SK" sz="1600" b="1" kern="1200" cap="all" spc="250" dirty="0" smtClean="0">
                          <a:solidFill>
                            <a:schemeClr val="tx2"/>
                          </a:solidFill>
                          <a:latin typeface="+mn-lt"/>
                          <a:ea typeface="+mn-ea"/>
                          <a:cs typeface="+mn-cs"/>
                        </a:rPr>
                        <a:t>5 598 721,57 €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4 758 913,33 €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839 808,23 €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r>
              <a:tr h="777686">
                <a:tc>
                  <a:txBody>
                    <a:bodyPr/>
                    <a:lstStyle/>
                    <a:p>
                      <a:pPr algn="ctr">
                        <a:lnSpc>
                          <a:spcPct val="115000"/>
                        </a:lnSpc>
                        <a:spcAft>
                          <a:spcPts val="0"/>
                        </a:spcAft>
                      </a:pPr>
                      <a:r>
                        <a:rPr lang="sk-SK" sz="1800" b="1" kern="1200" cap="all" spc="250" dirty="0" smtClean="0">
                          <a:solidFill>
                            <a:schemeClr val="tx1"/>
                          </a:solidFill>
                          <a:latin typeface="+mn-lt"/>
                          <a:ea typeface="+mn-ea"/>
                          <a:cs typeface="+mn-cs"/>
                        </a:rPr>
                        <a:t>Spolu</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27 993 607,83 €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23 794 566,66 €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sk-SK" sz="1600" b="1" kern="1200" cap="all" spc="250" dirty="0" smtClean="0">
                          <a:solidFill>
                            <a:schemeClr val="tx2"/>
                          </a:solidFill>
                          <a:latin typeface="+mn-lt"/>
                          <a:ea typeface="+mn-ea"/>
                          <a:cs typeface="+mn-cs"/>
                        </a:rPr>
                        <a:t>4 199 041,17 €    </a:t>
                      </a:r>
                    </a:p>
                  </a:txBody>
                  <a:tcPr marL="44450" marR="44450" marT="0" marB="0" anchor="ct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xmlns="" val="2321062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4</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1916832"/>
            <a:ext cx="8712968" cy="45571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000" b="1" dirty="0" smtClean="0">
                <a:latin typeface="Times New Roman" pitchFamily="18" charset="0"/>
                <a:cs typeface="Times New Roman" pitchFamily="18" charset="0"/>
              </a:rPr>
              <a:t>Systém celoživotného vzdelávania:</a:t>
            </a:r>
          </a:p>
          <a:p>
            <a:pPr marL="895350" marR="0" lvl="0" indent="-447675"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r>
              <a:rPr lang="sk-SK" sz="2000" dirty="0" smtClean="0">
                <a:latin typeface="Times New Roman" pitchFamily="18" charset="0"/>
                <a:cs typeface="Times New Roman" pitchFamily="18" charset="0"/>
              </a:rPr>
              <a:t>personál (lektor, manažér); </a:t>
            </a:r>
          </a:p>
          <a:p>
            <a:pPr marL="895350" marR="0" lvl="0" indent="-447675"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r>
              <a:rPr lang="sk-SK" sz="2000" dirty="0" smtClean="0">
                <a:latin typeface="Times New Roman" pitchFamily="18" charset="0"/>
                <a:cs typeface="Times New Roman" pitchFamily="18" charset="0"/>
              </a:rPr>
              <a:t>obsah, rozsah;</a:t>
            </a:r>
          </a:p>
          <a:p>
            <a:pPr marL="895350" marR="0" lvl="0" indent="-447675"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r>
              <a:rPr lang="sk-SK" sz="2000" dirty="0" smtClean="0">
                <a:latin typeface="Times New Roman" pitchFamily="18" charset="0"/>
                <a:cs typeface="Times New Roman" pitchFamily="18" charset="0"/>
              </a:rPr>
              <a:t>priestorové a materiálno – technické zabezpečenie;</a:t>
            </a:r>
          </a:p>
          <a:p>
            <a:pPr marL="895350" marR="0" lvl="0" indent="-447675"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r>
              <a:rPr lang="sk-SK" sz="2000" dirty="0" smtClean="0">
                <a:latin typeface="Times New Roman" pitchFamily="18" charset="0"/>
                <a:cs typeface="Times New Roman" pitchFamily="18" charset="0"/>
              </a:rPr>
              <a:t>uznávanie výsledkov ĎV a praxe (možnosť získania „výučného listu“, živnostenského oprávnenia);</a:t>
            </a:r>
          </a:p>
          <a:p>
            <a:pPr marL="895350" marR="0" lvl="0" indent="-447675"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r>
              <a:rPr lang="sk-SK" sz="2000" dirty="0" smtClean="0">
                <a:latin typeface="Times New Roman" pitchFamily="18" charset="0"/>
                <a:cs typeface="Times New Roman" pitchFamily="18" charset="0"/>
              </a:rPr>
              <a:t>financovanie ďalšieho vzdelávania;</a:t>
            </a:r>
          </a:p>
          <a:p>
            <a:pPr marL="895350" marR="0" lvl="0" indent="-447675"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r>
              <a:rPr lang="sk-SK" sz="2000" dirty="0" smtClean="0">
                <a:latin typeface="Times New Roman" pitchFamily="18" charset="0"/>
                <a:cs typeface="Times New Roman" pitchFamily="18" charset="0"/>
              </a:rPr>
              <a:t>zapojenie SOŠ do ĎV a uznávania jeho výsledkov.</a:t>
            </a: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defRPr/>
            </a:pPr>
            <a:endParaRPr lang="sk-SK" sz="20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150000"/>
              <a:buFont typeface="Arial" pitchFamily="34" charset="0"/>
              <a:buChar char="•"/>
              <a:tabLst/>
              <a:defRPr/>
            </a:pPr>
            <a:r>
              <a:rPr lang="sk-SK" sz="2000" b="1" dirty="0" smtClean="0">
                <a:latin typeface="Times New Roman" pitchFamily="18" charset="0"/>
                <a:cs typeface="Times New Roman" pitchFamily="18" charset="0"/>
              </a:rPr>
              <a:t>Monitorovanie a prognózovanie vzdelávacích potrieb</a:t>
            </a:r>
          </a:p>
          <a:p>
            <a:pPr marL="273050" marR="0" lvl="0" indent="-273050" algn="l" defTabSz="914400" rtl="0" eaLnBrk="0" fontAlgn="base" latinLnBrk="0" hangingPunct="0">
              <a:lnSpc>
                <a:spcPct val="100000"/>
              </a:lnSpc>
              <a:spcBef>
                <a:spcPct val="20000"/>
              </a:spcBef>
              <a:spcAft>
                <a:spcPct val="0"/>
              </a:spcAft>
              <a:buClr>
                <a:schemeClr val="accent1"/>
              </a:buClr>
              <a:buSzPct val="150000"/>
              <a:buFont typeface="Arial" pitchFamily="34" charset="0"/>
              <a:buChar char="•"/>
              <a:tabLst/>
              <a:defRPr/>
            </a:pPr>
            <a:r>
              <a:rPr lang="sk-SK" sz="2000" b="1" dirty="0" smtClean="0">
                <a:latin typeface="Times New Roman" pitchFamily="18" charset="0"/>
                <a:cs typeface="Times New Roman" pitchFamily="18" charset="0"/>
              </a:rPr>
              <a:t>Kampaň na zvýšenie povedomia dospelých o ĎV – zvýšenie účasti</a:t>
            </a:r>
          </a:p>
          <a:p>
            <a:pPr marL="273050" marR="0" lvl="0" indent="-273050" algn="l" defTabSz="914400" rtl="0" eaLnBrk="0" fontAlgn="base" latinLnBrk="0" hangingPunct="0">
              <a:lnSpc>
                <a:spcPct val="100000"/>
              </a:lnSpc>
              <a:spcBef>
                <a:spcPct val="20000"/>
              </a:spcBef>
              <a:spcAft>
                <a:spcPct val="0"/>
              </a:spcAft>
              <a:buClr>
                <a:schemeClr val="accent1"/>
              </a:buClr>
              <a:buSzPct val="85000"/>
              <a:buFontTx/>
              <a:buChar char="-"/>
              <a:tabLst/>
              <a:defRPr/>
            </a:pPr>
            <a:endParaRPr kumimoji="0" lang="sk-SK" sz="27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pitchFamily="2" charset="2"/>
              <a:buChar char="ü"/>
              <a:tabLst/>
              <a:defRPr/>
            </a:pPr>
            <a:endParaRPr kumimoji="0" lang="sk-SK" sz="27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3498468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5</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1988840"/>
            <a:ext cx="8712968" cy="4485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200" b="1" dirty="0" smtClean="0">
                <a:latin typeface="Times New Roman" pitchFamily="18" charset="0"/>
                <a:cs typeface="Times New Roman" pitchFamily="18" charset="0"/>
              </a:rPr>
              <a:t>Aktivita 1.1:</a:t>
            </a:r>
          </a:p>
          <a:p>
            <a:pPr marL="714375" lvl="0" indent="-352425">
              <a:lnSpc>
                <a:spcPct val="150000"/>
              </a:lnSpc>
              <a:buFont typeface="Wingdings" pitchFamily="2" charset="2"/>
              <a:buChar char="Ø"/>
            </a:pPr>
            <a:r>
              <a:rPr lang="sk-SK" sz="1500" dirty="0" smtClean="0">
                <a:latin typeface="Times New Roman" pitchFamily="18" charset="0"/>
                <a:cs typeface="Times New Roman" pitchFamily="18" charset="0"/>
              </a:rPr>
              <a:t>Metodika tvorby modulových vzdelávacích programov;</a:t>
            </a:r>
          </a:p>
          <a:p>
            <a:pPr marL="714375" indent="-352425">
              <a:lnSpc>
                <a:spcPct val="150000"/>
              </a:lnSpc>
              <a:buFont typeface="Wingdings" pitchFamily="2" charset="2"/>
              <a:buChar char="Ø"/>
            </a:pPr>
            <a:r>
              <a:rPr lang="sk-SK" sz="1500" spc="-40" dirty="0" smtClean="0">
                <a:latin typeface="Times New Roman" pitchFamily="18" charset="0"/>
                <a:cs typeface="Times New Roman" pitchFamily="18" charset="0"/>
              </a:rPr>
              <a:t>Metodika pre uznávanie výsledkov ďalšieho vzdelávania a </a:t>
            </a:r>
            <a:r>
              <a:rPr lang="sk-SK" sz="1500" spc="-40" dirty="0" err="1" smtClean="0">
                <a:latin typeface="Times New Roman" pitchFamily="18" charset="0"/>
                <a:cs typeface="Times New Roman" pitchFamily="18" charset="0"/>
              </a:rPr>
              <a:t>informálneho</a:t>
            </a:r>
            <a:r>
              <a:rPr lang="sk-SK" sz="1500" spc="-40" dirty="0" smtClean="0">
                <a:latin typeface="Times New Roman" pitchFamily="18" charset="0"/>
                <a:cs typeface="Times New Roman" pitchFamily="18" charset="0"/>
              </a:rPr>
              <a:t> učenia sa;</a:t>
            </a:r>
          </a:p>
          <a:p>
            <a:pPr marL="714375" indent="-352425">
              <a:lnSpc>
                <a:spcPct val="150000"/>
              </a:lnSpc>
              <a:buFont typeface="Wingdings" pitchFamily="2" charset="2"/>
              <a:buChar char="Ø"/>
            </a:pPr>
            <a:r>
              <a:rPr lang="sk-SK" sz="1500" dirty="0" smtClean="0">
                <a:latin typeface="Times New Roman" pitchFamily="18" charset="0"/>
                <a:cs typeface="Times New Roman" pitchFamily="18" charset="0"/>
              </a:rPr>
              <a:t>Metodika  na realizáciu skúšok na overenie odbornej spôsobilosti;</a:t>
            </a:r>
          </a:p>
          <a:p>
            <a:pPr marL="714375" lvl="0" indent="-352425">
              <a:lnSpc>
                <a:spcPct val="150000"/>
              </a:lnSpc>
              <a:buFont typeface="Wingdings" pitchFamily="2" charset="2"/>
              <a:buChar char="Ø"/>
            </a:pPr>
            <a:endParaRPr lang="sk-SK" sz="1500" dirty="0" smtClean="0">
              <a:latin typeface="Times New Roman" pitchFamily="18" charset="0"/>
              <a:cs typeface="Times New Roman" pitchFamily="18" charset="0"/>
            </a:endParaRPr>
          </a:p>
          <a:p>
            <a:pPr marL="714375" lvl="0" indent="-352425">
              <a:lnSpc>
                <a:spcPct val="150000"/>
              </a:lnSpc>
              <a:buFont typeface="Wingdings" pitchFamily="2" charset="2"/>
              <a:buChar char="Ø"/>
            </a:pPr>
            <a:r>
              <a:rPr lang="sk-SK" sz="1500" dirty="0" smtClean="0">
                <a:latin typeface="Times New Roman" pitchFamily="18" charset="0"/>
                <a:cs typeface="Times New Roman" pitchFamily="18" charset="0"/>
              </a:rPr>
              <a:t>Systém požiadaviek na lektorov a manažérov ďalšieho vzdelávania;</a:t>
            </a:r>
          </a:p>
          <a:p>
            <a:pPr marL="714375" lvl="0" indent="-352425">
              <a:lnSpc>
                <a:spcPct val="150000"/>
              </a:lnSpc>
              <a:buFont typeface="Wingdings" pitchFamily="2" charset="2"/>
              <a:buChar char="Ø"/>
            </a:pPr>
            <a:r>
              <a:rPr lang="sk-SK" sz="1500" dirty="0" smtClean="0">
                <a:latin typeface="Times New Roman" pitchFamily="18" charset="0"/>
                <a:cs typeface="Times New Roman" pitchFamily="18" charset="0"/>
              </a:rPr>
              <a:t>Systém požiadaviek na zamestnancov a profesionálov, ktorí sa podieľajú na riadení, administrácii a implementácii projektov financovaných EÚ;</a:t>
            </a:r>
          </a:p>
          <a:p>
            <a:pPr marL="714375" indent="-352425">
              <a:lnSpc>
                <a:spcPct val="150000"/>
              </a:lnSpc>
              <a:buFont typeface="Wingdings" pitchFamily="2" charset="2"/>
              <a:buChar char="Ø"/>
            </a:pPr>
            <a:r>
              <a:rPr lang="sk-SK" sz="1500" dirty="0" smtClean="0">
                <a:latin typeface="Times New Roman" pitchFamily="18" charset="0"/>
                <a:cs typeface="Times New Roman" pitchFamily="18" charset="0"/>
              </a:rPr>
              <a:t>Systém požiadaviek na členov a predsedov skúšobných komisií;</a:t>
            </a:r>
          </a:p>
          <a:p>
            <a:pPr marL="714375" lvl="0" indent="-352425">
              <a:lnSpc>
                <a:spcPct val="150000"/>
              </a:lnSpc>
              <a:buFont typeface="Wingdings" pitchFamily="2" charset="2"/>
              <a:buChar char="Ø"/>
            </a:pPr>
            <a:endParaRPr lang="sk-SK" sz="1500" dirty="0" smtClean="0">
              <a:latin typeface="Times New Roman" pitchFamily="18" charset="0"/>
              <a:cs typeface="Times New Roman" pitchFamily="18" charset="0"/>
            </a:endParaRPr>
          </a:p>
          <a:p>
            <a:pPr marL="714375" lvl="0" indent="-352425">
              <a:lnSpc>
                <a:spcPct val="150000"/>
              </a:lnSpc>
              <a:buFont typeface="Wingdings" pitchFamily="2" charset="2"/>
              <a:buChar char="Ø"/>
            </a:pPr>
            <a:r>
              <a:rPr lang="sk-SK" sz="1500" dirty="0" smtClean="0">
                <a:latin typeface="Times New Roman" pitchFamily="18" charset="0"/>
                <a:cs typeface="Times New Roman" pitchFamily="18" charset="0"/>
              </a:rPr>
              <a:t>Štandardy kvality ďalšieho vzdelávania;</a:t>
            </a:r>
          </a:p>
          <a:p>
            <a:pPr marL="714375" indent="-352425">
              <a:lnSpc>
                <a:spcPct val="150000"/>
              </a:lnSpc>
              <a:buFont typeface="Wingdings" pitchFamily="2" charset="2"/>
              <a:buChar char="Ø"/>
            </a:pPr>
            <a:r>
              <a:rPr lang="sk-SK" sz="1500" dirty="0" smtClean="0">
                <a:latin typeface="Times New Roman" pitchFamily="18" charset="0"/>
                <a:cs typeface="Times New Roman" pitchFamily="18" charset="0"/>
              </a:rPr>
              <a:t>Štandardy e – </a:t>
            </a:r>
            <a:r>
              <a:rPr lang="sk-SK" sz="1500" dirty="0" err="1" smtClean="0">
                <a:latin typeface="Times New Roman" pitchFamily="18" charset="0"/>
                <a:cs typeface="Times New Roman" pitchFamily="18" charset="0"/>
              </a:rPr>
              <a:t>learningu</a:t>
            </a:r>
            <a:r>
              <a:rPr lang="sk-SK" sz="1500" dirty="0" smtClean="0">
                <a:latin typeface="Times New Roman" pitchFamily="18" charset="0"/>
                <a:cs typeface="Times New Roman" pitchFamily="18" charset="0"/>
              </a:rPr>
              <a:t> pre vzdelávacie programy ďalšieho;</a:t>
            </a:r>
          </a:p>
        </p:txBody>
      </p:sp>
    </p:spTree>
    <p:extLst>
      <p:ext uri="{BB962C8B-B14F-4D97-AF65-F5344CB8AC3E}">
        <p14:creationId xmlns:p14="http://schemas.microsoft.com/office/powerpoint/2010/main" xmlns="" val="3498468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6</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2060848"/>
            <a:ext cx="8712968" cy="44131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20000"/>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600" b="1" dirty="0" smtClean="0">
                <a:latin typeface="Times New Roman" pitchFamily="18" charset="0"/>
                <a:cs typeface="Times New Roman" pitchFamily="18" charset="0"/>
              </a:rPr>
              <a:t>Aktivita 1.1:</a:t>
            </a:r>
          </a:p>
          <a:p>
            <a:pPr marL="714375" lvl="0" indent="-352425" algn="just">
              <a:lnSpc>
                <a:spcPct val="150000"/>
              </a:lnSpc>
              <a:buFont typeface="Wingdings" pitchFamily="2" charset="2"/>
              <a:buChar char="Ø"/>
            </a:pPr>
            <a:r>
              <a:rPr lang="sk-SK" dirty="0" smtClean="0">
                <a:latin typeface="Times New Roman" pitchFamily="18" charset="0"/>
                <a:cs typeface="Times New Roman" pitchFamily="18" charset="0"/>
              </a:rPr>
              <a:t>Modulový vzdelávací program pre lektorov;</a:t>
            </a:r>
          </a:p>
          <a:p>
            <a:pPr marL="714375" lvl="0" indent="-352425" algn="just">
              <a:lnSpc>
                <a:spcPct val="150000"/>
              </a:lnSpc>
              <a:buFont typeface="Wingdings" pitchFamily="2" charset="2"/>
              <a:buChar char="Ø"/>
            </a:pPr>
            <a:r>
              <a:rPr lang="sk-SK" dirty="0" smtClean="0">
                <a:latin typeface="Times New Roman" pitchFamily="18" charset="0"/>
                <a:cs typeface="Times New Roman" pitchFamily="18" charset="0"/>
              </a:rPr>
              <a:t>Modulový vzdelávací program pre manažéra ďalšieho vzdelávania;</a:t>
            </a:r>
          </a:p>
          <a:p>
            <a:pPr marL="714375" indent="-352425" algn="just">
              <a:lnSpc>
                <a:spcPct val="150000"/>
              </a:lnSpc>
              <a:buFont typeface="Wingdings" pitchFamily="2" charset="2"/>
              <a:buChar char="Ø"/>
            </a:pPr>
            <a:r>
              <a:rPr lang="sk-SK" dirty="0" smtClean="0">
                <a:latin typeface="Times New Roman" pitchFamily="18" charset="0"/>
                <a:cs typeface="Times New Roman" pitchFamily="18" charset="0"/>
              </a:rPr>
              <a:t>Vzdelávací program pre členov a predsedov skúšobných komisií;</a:t>
            </a:r>
          </a:p>
          <a:p>
            <a:pPr marL="714375" lvl="0" indent="-352425" algn="just">
              <a:lnSpc>
                <a:spcPct val="150000"/>
              </a:lnSpc>
              <a:buFont typeface="Wingdings" pitchFamily="2" charset="2"/>
              <a:buChar char="Ø"/>
            </a:pPr>
            <a:r>
              <a:rPr lang="sk-SK" dirty="0" smtClean="0">
                <a:latin typeface="Times New Roman" pitchFamily="18" charset="0"/>
                <a:cs typeface="Times New Roman" pitchFamily="18" charset="0"/>
              </a:rPr>
              <a:t>Štandardizované modulové vzdelávacie programy pre nadobudnutie odbornej spôsobilosti (úplnej alebo čiastočnej kvalifikácie);</a:t>
            </a:r>
          </a:p>
          <a:p>
            <a:pPr marL="714375" indent="-352425" algn="just">
              <a:lnSpc>
                <a:spcPct val="150000"/>
              </a:lnSpc>
              <a:buFont typeface="Wingdings" pitchFamily="2" charset="2"/>
              <a:buChar char="Ø"/>
            </a:pPr>
            <a:r>
              <a:rPr lang="sk-SK" dirty="0" smtClean="0">
                <a:latin typeface="Times New Roman" pitchFamily="18" charset="0"/>
                <a:cs typeface="Times New Roman" pitchFamily="18" charset="0"/>
              </a:rPr>
              <a:t>Štandardizovaný vzdelávací program pre zamestnancov a profesionálov, ktorí sa podieľajú na riadení, administrácii a implementácii projektov financovaných EÚ;</a:t>
            </a:r>
          </a:p>
          <a:p>
            <a:pPr marL="714375" lvl="0" indent="-352425" algn="just">
              <a:lnSpc>
                <a:spcPct val="150000"/>
              </a:lnSpc>
              <a:buFont typeface="Wingdings" pitchFamily="2" charset="2"/>
              <a:buChar char="Ø"/>
            </a:pPr>
            <a:endParaRPr lang="sk-SK" sz="1300" dirty="0" smtClean="0">
              <a:latin typeface="Times New Roman" pitchFamily="18" charset="0"/>
              <a:cs typeface="Times New Roman" pitchFamily="18" charset="0"/>
            </a:endParaRPr>
          </a:p>
          <a:p>
            <a:pPr marL="714375" lvl="0" indent="-352425" algn="just">
              <a:lnSpc>
                <a:spcPct val="150000"/>
              </a:lnSpc>
              <a:buFont typeface="Wingdings" pitchFamily="2" charset="2"/>
              <a:buChar char="Ø"/>
            </a:pPr>
            <a:r>
              <a:rPr lang="sk-SK" dirty="0" smtClean="0">
                <a:latin typeface="Times New Roman" pitchFamily="18" charset="0"/>
                <a:cs typeface="Times New Roman" pitchFamily="18" charset="0"/>
              </a:rPr>
              <a:t>Odborná publikácia „Tvorba modulových vzdelávacích programov“;</a:t>
            </a:r>
          </a:p>
          <a:p>
            <a:pPr marL="714375" indent="-352425" algn="just">
              <a:lnSpc>
                <a:spcPct val="150000"/>
              </a:lnSpc>
              <a:buFont typeface="Wingdings" pitchFamily="2" charset="2"/>
              <a:buChar char="Ø"/>
            </a:pPr>
            <a:r>
              <a:rPr lang="sk-SK" dirty="0" smtClean="0">
                <a:latin typeface="Times New Roman" pitchFamily="18" charset="0"/>
                <a:cs typeface="Times New Roman" pitchFamily="18" charset="0"/>
              </a:rPr>
              <a:t>Brožúra „Lektor ďalšieho vzdelávania“;</a:t>
            </a:r>
          </a:p>
          <a:p>
            <a:pPr marL="714375" lvl="0" indent="-352425" algn="just">
              <a:lnSpc>
                <a:spcPct val="150000"/>
              </a:lnSpc>
              <a:buFont typeface="Wingdings" pitchFamily="2" charset="2"/>
              <a:buChar char="Ø"/>
            </a:pPr>
            <a:r>
              <a:rPr lang="sk-SK" dirty="0" smtClean="0">
                <a:latin typeface="Times New Roman" pitchFamily="18" charset="0"/>
                <a:cs typeface="Times New Roman" pitchFamily="18" charset="0"/>
              </a:rPr>
              <a:t>Brožúra „Manažér ďalšieho vzdelávania“;</a:t>
            </a:r>
          </a:p>
          <a:p>
            <a:pPr marL="714375" indent="-352425" algn="just">
              <a:lnSpc>
                <a:spcPct val="150000"/>
              </a:lnSpc>
              <a:buFont typeface="Wingdings" pitchFamily="2" charset="2"/>
              <a:buChar char="Ø"/>
            </a:pPr>
            <a:r>
              <a:rPr lang="sk-SK" dirty="0" smtClean="0">
                <a:latin typeface="Times New Roman" pitchFamily="18" charset="0"/>
                <a:cs typeface="Times New Roman" pitchFamily="18" charset="0"/>
              </a:rPr>
              <a:t>Brožúra „Člen skúšobnej komisie“;</a:t>
            </a:r>
          </a:p>
          <a:p>
            <a:pPr marL="714375" indent="-352425" algn="just">
              <a:lnSpc>
                <a:spcPct val="150000"/>
              </a:lnSpc>
              <a:buFont typeface="Wingdings" pitchFamily="2" charset="2"/>
              <a:buChar char="Ø"/>
            </a:pPr>
            <a:r>
              <a:rPr lang="sk-SK" dirty="0" smtClean="0">
                <a:latin typeface="Times New Roman" pitchFamily="18" charset="0"/>
                <a:cs typeface="Times New Roman" pitchFamily="18" charset="0"/>
              </a:rPr>
              <a:t>Brožúra „Riadenie, administrácia a implementácia projektov financovaných EÚ“; </a:t>
            </a:r>
          </a:p>
        </p:txBody>
      </p:sp>
    </p:spTree>
    <p:extLst>
      <p:ext uri="{BB962C8B-B14F-4D97-AF65-F5344CB8AC3E}">
        <p14:creationId xmlns:p14="http://schemas.microsoft.com/office/powerpoint/2010/main" xmlns="" val="3498468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7</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1988840"/>
            <a:ext cx="8712968" cy="4485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10000"/>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600" b="1" dirty="0" smtClean="0">
                <a:latin typeface="Times New Roman" pitchFamily="18" charset="0"/>
                <a:cs typeface="Times New Roman" pitchFamily="18" charset="0"/>
              </a:rPr>
              <a:t>Aktivita 1.1:</a:t>
            </a:r>
          </a:p>
          <a:p>
            <a:pPr marL="714375" lvl="0" indent="-352425" algn="just">
              <a:buFont typeface="Wingdings" pitchFamily="2" charset="2"/>
              <a:buChar char="Ø"/>
            </a:pPr>
            <a:r>
              <a:rPr lang="sk-SK" dirty="0" smtClean="0">
                <a:latin typeface="Times New Roman" pitchFamily="18" charset="0"/>
                <a:cs typeface="Times New Roman" pitchFamily="18" charset="0"/>
              </a:rPr>
              <a:t>Realizácia 40 úplných MVP ďalšieho vzdelávania pre nadobudnutie úplnej odbornej spôsobilosti  (úplnej kvalifikácie) a x modulov pre nadobudnutie čiastočnej odbornej spôsobilosti (čiastočnej kvalifikácie) vrátane skúšky na overenie odbornej spôsobilosti (čiastočnej alebo úplnej) – vyškolených 5.000 osôb; skúšky spolu pre 5.500 osôb;</a:t>
            </a:r>
          </a:p>
          <a:p>
            <a:pPr marL="714375" lvl="0" indent="-352425" algn="just">
              <a:buFont typeface="Wingdings" pitchFamily="2" charset="2"/>
              <a:buChar char="Ø"/>
            </a:pPr>
            <a:endParaRPr lang="sk-SK" sz="1200" dirty="0" smtClean="0">
              <a:latin typeface="Times New Roman" pitchFamily="18" charset="0"/>
              <a:cs typeface="Times New Roman" pitchFamily="18" charset="0"/>
            </a:endParaRPr>
          </a:p>
          <a:p>
            <a:pPr marL="714375" lvl="0" indent="-352425" algn="just">
              <a:buFont typeface="Wingdings" pitchFamily="2" charset="2"/>
              <a:buChar char="Ø"/>
            </a:pPr>
            <a:r>
              <a:rPr lang="sk-SK" dirty="0" smtClean="0">
                <a:latin typeface="Times New Roman" pitchFamily="18" charset="0"/>
                <a:cs typeface="Times New Roman" pitchFamily="18" charset="0"/>
              </a:rPr>
              <a:t>Uskutočnené vzdelávacie programy pre lektorov ďalšieho vzdelávania (150 hodín/vzdelávací program) – vyškolených 280 osôb; skúšky spolu pre 500 osôb;</a:t>
            </a:r>
          </a:p>
          <a:p>
            <a:pPr marL="714375" lvl="0" indent="-352425" algn="just">
              <a:buFont typeface="Wingdings" pitchFamily="2" charset="2"/>
              <a:buChar char="Ø"/>
            </a:pPr>
            <a:endParaRPr lang="sk-SK" sz="1200" dirty="0" smtClean="0">
              <a:latin typeface="Times New Roman" pitchFamily="18" charset="0"/>
              <a:cs typeface="Times New Roman" pitchFamily="18" charset="0"/>
            </a:endParaRPr>
          </a:p>
          <a:p>
            <a:pPr marL="714375" lvl="0" indent="-352425" algn="just">
              <a:buFont typeface="Wingdings" pitchFamily="2" charset="2"/>
              <a:buChar char="Ø"/>
            </a:pPr>
            <a:r>
              <a:rPr lang="sk-SK" dirty="0" smtClean="0">
                <a:latin typeface="Times New Roman" pitchFamily="18" charset="0"/>
                <a:cs typeface="Times New Roman" pitchFamily="18" charset="0"/>
              </a:rPr>
              <a:t>Uskutočnené vzdelávacie programy pre manažérov ďalšieho vzdelávania (100 hodín/vzdelávací program) – vyškolených 144 osôb; skúšky spolu pre 300 osôb;</a:t>
            </a:r>
          </a:p>
          <a:p>
            <a:pPr marL="714375" lvl="0" indent="-352425" algn="just">
              <a:buFont typeface="Wingdings" pitchFamily="2" charset="2"/>
              <a:buChar char="Ø"/>
            </a:pPr>
            <a:endParaRPr lang="sk-SK" sz="1200" dirty="0" smtClean="0">
              <a:latin typeface="Times New Roman" pitchFamily="18" charset="0"/>
              <a:cs typeface="Times New Roman" pitchFamily="18" charset="0"/>
            </a:endParaRPr>
          </a:p>
          <a:p>
            <a:pPr marL="714375" lvl="0" indent="-352425" algn="just">
              <a:buFont typeface="Wingdings" pitchFamily="2" charset="2"/>
              <a:buChar char="Ø"/>
            </a:pPr>
            <a:r>
              <a:rPr lang="sk-SK" dirty="0" smtClean="0">
                <a:latin typeface="Times New Roman" pitchFamily="18" charset="0"/>
                <a:cs typeface="Times New Roman" pitchFamily="18" charset="0"/>
              </a:rPr>
              <a:t>Uskutočnené vzdelávacie programy pre členov a predsedov skúšobných komisií (20 hodín/vzdelávací program) – vyškolených 108 osôb; skúšky sa pre tento MVP nerealizujú;</a:t>
            </a:r>
          </a:p>
          <a:p>
            <a:pPr marL="714375" lvl="0" indent="-352425" algn="just">
              <a:buFont typeface="Wingdings" pitchFamily="2" charset="2"/>
              <a:buChar char="Ø"/>
            </a:pPr>
            <a:endParaRPr lang="sk-SK" sz="1200" dirty="0" smtClean="0">
              <a:latin typeface="Times New Roman" pitchFamily="18" charset="0"/>
              <a:cs typeface="Times New Roman" pitchFamily="18" charset="0"/>
            </a:endParaRPr>
          </a:p>
          <a:p>
            <a:pPr marL="714375" lvl="0" indent="-352425" algn="just">
              <a:buFont typeface="Wingdings" pitchFamily="2" charset="2"/>
              <a:buChar char="Ø"/>
            </a:pPr>
            <a:r>
              <a:rPr lang="sk-SK" dirty="0" smtClean="0">
                <a:latin typeface="Times New Roman" pitchFamily="18" charset="0"/>
                <a:cs typeface="Times New Roman" pitchFamily="18" charset="0"/>
              </a:rPr>
              <a:t>Uskutočnený vzdelávací program pre zamestnancov a profesionálov, ktorí sa podieľajú na riadení, administrácii a implementácii projektov financovaných EÚ – vyškolených 108 osôb; skúšky spolu pre 204 osôb;</a:t>
            </a:r>
          </a:p>
          <a:p>
            <a:pPr marL="714375" lvl="0" indent="-352425" algn="just">
              <a:buFont typeface="Wingdings" pitchFamily="2" charset="2"/>
              <a:buChar char="Ø"/>
            </a:pPr>
            <a:endParaRPr lang="sk-SK" sz="1200" dirty="0" smtClean="0">
              <a:latin typeface="Times New Roman" pitchFamily="18" charset="0"/>
              <a:cs typeface="Times New Roman" pitchFamily="18" charset="0"/>
            </a:endParaRPr>
          </a:p>
          <a:p>
            <a:pPr marL="714375" lvl="0" indent="-352425" algn="just">
              <a:buFont typeface="Wingdings" pitchFamily="2" charset="2"/>
              <a:buChar char="Ø"/>
            </a:pPr>
            <a:r>
              <a:rPr lang="sk-SK" dirty="0" smtClean="0">
                <a:latin typeface="Times New Roman" pitchFamily="18" charset="0"/>
                <a:cs typeface="Times New Roman" pitchFamily="18" charset="0"/>
              </a:rPr>
              <a:t>Uskutočnený vzdelávací program pre manažérov výrobných podnikov – vyškolených  – vyškolených 100 osôb.</a:t>
            </a:r>
          </a:p>
        </p:txBody>
      </p:sp>
    </p:spTree>
    <p:extLst>
      <p:ext uri="{BB962C8B-B14F-4D97-AF65-F5344CB8AC3E}">
        <p14:creationId xmlns:p14="http://schemas.microsoft.com/office/powerpoint/2010/main" xmlns="" val="3498468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8</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2060848"/>
            <a:ext cx="8712968" cy="44131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3500" b="1" dirty="0" smtClean="0">
                <a:latin typeface="Times New Roman" pitchFamily="18" charset="0"/>
                <a:cs typeface="Times New Roman" pitchFamily="18" charset="0"/>
              </a:rPr>
              <a:t>Aktivita 1.1:</a:t>
            </a: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2400" b="1" dirty="0" smtClean="0">
              <a:latin typeface="Times New Roman" pitchFamily="18" charset="0"/>
              <a:cs typeface="Times New Roman" pitchFamily="18" charset="0"/>
            </a:endParaRPr>
          </a:p>
          <a:p>
            <a:pPr marL="714375" lvl="0" indent="-352425" algn="just">
              <a:buFont typeface="Wingdings" pitchFamily="2" charset="2"/>
              <a:buChar char="Ø"/>
            </a:pPr>
            <a:r>
              <a:rPr lang="sk-SK" sz="2400" b="1" spc="-20" dirty="0" smtClean="0">
                <a:latin typeface="Times New Roman" pitchFamily="18" charset="0"/>
                <a:cs typeface="Times New Roman" pitchFamily="18" charset="0"/>
              </a:rPr>
              <a:t>Jednotlivci: </a:t>
            </a:r>
            <a:r>
              <a:rPr lang="sk-SK" sz="2400" spc="-20" dirty="0" smtClean="0">
                <a:latin typeface="Times New Roman" pitchFamily="18" charset="0"/>
                <a:cs typeface="Times New Roman" pitchFamily="18" charset="0"/>
              </a:rPr>
              <a:t>možnosť výberu z kvalitných vzdelávacích programov na získanie úplnej alebo čiastočnej odbornej spôsobilosti (úplnej alebo čiastočnej kvalifikácie), možnosť absolvovať skúšku na overenie úplnej alebo čiastočnej odbornej spôsobilosti (úplnej alebo čiastočnej kvalifikácie), možnosť získať osvedčenie uznávané zamestnávateľmi, možnosť lepšieho uplatnenia sa na trhu práce.</a:t>
            </a:r>
          </a:p>
          <a:p>
            <a:pPr marL="714375" lvl="0" indent="-352425" algn="just">
              <a:buFont typeface="Wingdings" pitchFamily="2" charset="2"/>
              <a:buChar char="Ø"/>
            </a:pPr>
            <a:endParaRPr lang="sk-SK" b="1" spc="-20" dirty="0" smtClean="0">
              <a:latin typeface="Times New Roman" pitchFamily="18" charset="0"/>
              <a:cs typeface="Times New Roman" pitchFamily="18" charset="0"/>
            </a:endParaRPr>
          </a:p>
          <a:p>
            <a:pPr marL="714375" lvl="0" indent="-352425" algn="just">
              <a:buFont typeface="Wingdings" pitchFamily="2" charset="2"/>
              <a:buChar char="Ø"/>
            </a:pPr>
            <a:r>
              <a:rPr lang="sk-SK" sz="2400" b="1" spc="-20" dirty="0" smtClean="0">
                <a:latin typeface="Times New Roman" pitchFamily="18" charset="0"/>
                <a:cs typeface="Times New Roman" pitchFamily="18" charset="0"/>
              </a:rPr>
              <a:t>Zamestnávatelia:</a:t>
            </a:r>
            <a:r>
              <a:rPr lang="sk-SK" sz="2400" spc="-20" dirty="0" smtClean="0">
                <a:latin typeface="Times New Roman" pitchFamily="18" charset="0"/>
                <a:cs typeface="Times New Roman" pitchFamily="18" charset="0"/>
              </a:rPr>
              <a:t> možnosť zúčastňovať sa na tvorbe vzdelávacích programov ďalšieho vzdelávania, možnosť zúčastňovať sa na skúške na overenie úplnej alebo čiastočnej odbornej spôsobilosti (úplnej alebo čiastočnej kvalifikácie), možnosť overiť si, či jednotlivec naozaj ovláda vedomosti, zručností a spôsobilosti nevyhnutné pre danú čiastočnú alebo úplnú odbornú spôsobilosť (úplnú alebo čiastočnú kvalifikáciu).</a:t>
            </a:r>
          </a:p>
          <a:p>
            <a:pPr marL="714375" lvl="0" indent="-352425" algn="just">
              <a:buFont typeface="Wingdings" pitchFamily="2" charset="2"/>
              <a:buChar char="Ø"/>
            </a:pPr>
            <a:endParaRPr lang="sk-SK" b="1" spc="-20" dirty="0" smtClean="0">
              <a:latin typeface="Times New Roman" pitchFamily="18" charset="0"/>
              <a:cs typeface="Times New Roman" pitchFamily="18" charset="0"/>
            </a:endParaRPr>
          </a:p>
          <a:p>
            <a:pPr marL="714375" lvl="0" indent="-352425" algn="just">
              <a:buFont typeface="Wingdings" pitchFamily="2" charset="2"/>
              <a:buChar char="Ø"/>
            </a:pPr>
            <a:r>
              <a:rPr lang="sk-SK" sz="2400" b="1" spc="-20" dirty="0" smtClean="0">
                <a:latin typeface="Times New Roman" pitchFamily="18" charset="0"/>
                <a:cs typeface="Times New Roman" pitchFamily="18" charset="0"/>
              </a:rPr>
              <a:t>Vzdelávacie inštitúcie:</a:t>
            </a:r>
            <a:r>
              <a:rPr lang="sk-SK" sz="2400" spc="-20" dirty="0" smtClean="0">
                <a:latin typeface="Times New Roman" pitchFamily="18" charset="0"/>
                <a:cs typeface="Times New Roman" pitchFamily="18" charset="0"/>
              </a:rPr>
              <a:t> možnosť získania kvalitného personálu, ktorí absolvuje vzdelávacie programy, možnosť získania podkladov pre vytváranie modulových vzdelávacích programov umožňujúcich jednoduchšiu akreditáciu, možnosť etablovať sa na trhu vzdelávania ako kvalitná vzdelávacia inštitúcia, po splnení nastavených štandardov kvality.</a:t>
            </a:r>
          </a:p>
          <a:p>
            <a:pPr marL="714375" indent="-352425" algn="just">
              <a:buFont typeface="Wingdings" pitchFamily="2" charset="2"/>
              <a:buChar char="Ø"/>
            </a:pPr>
            <a:endParaRPr lang="sk-SK" b="1" spc="-20" dirty="0" smtClean="0">
              <a:latin typeface="Times New Roman" pitchFamily="18" charset="0"/>
              <a:cs typeface="Times New Roman" pitchFamily="18" charset="0"/>
            </a:endParaRPr>
          </a:p>
          <a:p>
            <a:pPr marL="714375" indent="-352425" algn="just">
              <a:buFont typeface="Wingdings" pitchFamily="2" charset="2"/>
              <a:buChar char="Ø"/>
            </a:pPr>
            <a:r>
              <a:rPr lang="sk-SK" sz="2400" b="1" spc="-20" dirty="0" smtClean="0">
                <a:latin typeface="Times New Roman" pitchFamily="18" charset="0"/>
                <a:cs typeface="Times New Roman" pitchFamily="18" charset="0"/>
              </a:rPr>
              <a:t>MŠVVŠ SR:</a:t>
            </a:r>
            <a:r>
              <a:rPr lang="sk-SK" sz="2400" spc="-20" dirty="0" smtClean="0">
                <a:latin typeface="Times New Roman" pitchFamily="18" charset="0"/>
                <a:cs typeface="Times New Roman" pitchFamily="18" charset="0"/>
              </a:rPr>
              <a:t> nastavený kontrolný mechanizmus vzdelávacích inštitúcií a programov, na základe vytvorených štandardov, vytvorený a overený systém uznávania výsledkov ďalšieho vzdelávania a praxe, možnosť zmeny legislatívy v oblasti požiadaviek na ďalšie vzdelávanie, jednoduchšie </a:t>
            </a:r>
            <a:r>
              <a:rPr lang="sk-SK" sz="2400" spc="-20" dirty="0" err="1" smtClean="0">
                <a:latin typeface="Times New Roman" pitchFamily="18" charset="0"/>
                <a:cs typeface="Times New Roman" pitchFamily="18" charset="0"/>
              </a:rPr>
              <a:t>odpočtovanie</a:t>
            </a:r>
            <a:r>
              <a:rPr lang="sk-SK" sz="2400" spc="-20" dirty="0" smtClean="0">
                <a:latin typeface="Times New Roman" pitchFamily="18" charset="0"/>
                <a:cs typeface="Times New Roman" pitchFamily="18" charset="0"/>
              </a:rPr>
              <a:t> úloh z oblasti ďalšieho vzdelávania smerom k EÚ, OECD, UNESCO a pod.</a:t>
            </a:r>
          </a:p>
        </p:txBody>
      </p:sp>
    </p:spTree>
    <p:extLst>
      <p:ext uri="{BB962C8B-B14F-4D97-AF65-F5344CB8AC3E}">
        <p14:creationId xmlns:p14="http://schemas.microsoft.com/office/powerpoint/2010/main" xmlns="" val="3498468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2400" dirty="0" smtClean="0"/>
              <a:t>Uviesť názov projektu</a:t>
            </a:r>
            <a:endParaRPr lang="sk-SK" sz="2400" dirty="0"/>
          </a:p>
        </p:txBody>
      </p:sp>
      <p:sp>
        <p:nvSpPr>
          <p:cNvPr id="4" name="Zástupný symbol dátumu 3"/>
          <p:cNvSpPr>
            <a:spLocks noGrp="1"/>
          </p:cNvSpPr>
          <p:nvPr>
            <p:ph type="dt" sz="half" idx="10"/>
          </p:nvPr>
        </p:nvSpPr>
        <p:spPr/>
        <p:txBody>
          <a:bodyPr/>
          <a:lstStyle/>
          <a:p>
            <a:pPr>
              <a:defRPr/>
            </a:pPr>
            <a:r>
              <a:rPr lang="sk-SK" dirty="0" smtClean="0"/>
              <a:t>16.4.2013</a:t>
            </a:r>
          </a:p>
          <a:p>
            <a:pPr>
              <a:defRPr/>
            </a:pPr>
            <a:endParaRPr lang="sk-SK" dirty="0"/>
          </a:p>
        </p:txBody>
      </p:sp>
      <p:sp>
        <p:nvSpPr>
          <p:cNvPr id="5" name="Zástupný symbol čísla snímky 4"/>
          <p:cNvSpPr>
            <a:spLocks noGrp="1"/>
          </p:cNvSpPr>
          <p:nvPr>
            <p:ph type="sldNum" sz="quarter" idx="12"/>
          </p:nvPr>
        </p:nvSpPr>
        <p:spPr/>
        <p:txBody>
          <a:bodyPr/>
          <a:lstStyle/>
          <a:p>
            <a:pPr>
              <a:defRPr/>
            </a:pPr>
            <a:fld id="{E4D97D10-C09F-4D94-AE84-BD19AC3F725E}" type="slidenum">
              <a:rPr lang="sk-SK" smtClean="0"/>
              <a:pPr>
                <a:defRPr/>
              </a:pPr>
              <a:t>9</a:t>
            </a:fld>
            <a:endParaRPr lang="sk-SK"/>
          </a:p>
        </p:txBody>
      </p:sp>
      <p:sp>
        <p:nvSpPr>
          <p:cNvPr id="3" name="Zástupný symbol obsahu 2"/>
          <p:cNvSpPr>
            <a:spLocks noGrp="1"/>
          </p:cNvSpPr>
          <p:nvPr>
            <p:ph sz="quarter" idx="1"/>
          </p:nvPr>
        </p:nvSpPr>
        <p:spPr/>
        <p:txBody>
          <a:bodyPr/>
          <a:lstStyle/>
          <a:p>
            <a:pPr>
              <a:buNone/>
            </a:pPr>
            <a:r>
              <a:rPr lang="sk-SK" sz="2800" b="1" dirty="0" smtClean="0">
                <a:latin typeface="Times New Roman" pitchFamily="18" charset="0"/>
                <a:cs typeface="Times New Roman" pitchFamily="18" charset="0"/>
              </a:rPr>
              <a:t>Dopad projektu/prínos projektu a výstupy projektu:</a:t>
            </a:r>
            <a:endParaRPr lang="sk-SK" sz="2800" b="1" dirty="0">
              <a:latin typeface="Times New Roman" pitchFamily="18" charset="0"/>
              <a:cs typeface="Times New Roman" pitchFamily="18" charset="0"/>
            </a:endParaRPr>
          </a:p>
        </p:txBody>
      </p:sp>
      <p:sp>
        <p:nvSpPr>
          <p:cNvPr id="6" name="Zástupný symbol obsahu 2"/>
          <p:cNvSpPr txBox="1">
            <a:spLocks/>
          </p:cNvSpPr>
          <p:nvPr/>
        </p:nvSpPr>
        <p:spPr bwMode="auto">
          <a:xfrm>
            <a:off x="179512" y="1988840"/>
            <a:ext cx="8712968" cy="4485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endParaRPr lang="sk-SK" sz="1500" b="1" dirty="0" smtClean="0">
              <a:latin typeface="Times New Roman" pitchFamily="18" charset="0"/>
              <a:cs typeface="Times New Roman" pitchFamily="18" charset="0"/>
            </a:endParaRPr>
          </a:p>
          <a:p>
            <a:pPr marL="273050" marR="0" lvl="0" indent="-27305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defRPr/>
            </a:pPr>
            <a:r>
              <a:rPr lang="sk-SK" sz="2400" b="1" dirty="0" smtClean="0">
                <a:latin typeface="Times New Roman" pitchFamily="18" charset="0"/>
                <a:cs typeface="Times New Roman" pitchFamily="18" charset="0"/>
              </a:rPr>
              <a:t>Aktivita 1.2:</a:t>
            </a:r>
          </a:p>
          <a:p>
            <a:pPr marL="714375" lvl="0" indent="-352425" algn="just">
              <a:lnSpc>
                <a:spcPct val="120000"/>
              </a:lnSpc>
              <a:buFont typeface="Wingdings" pitchFamily="2" charset="2"/>
              <a:buChar char="Ø"/>
            </a:pPr>
            <a:endParaRPr lang="sk-SK" sz="1100" dirty="0" smtClean="0">
              <a:latin typeface="Times New Roman" pitchFamily="18" charset="0"/>
              <a:cs typeface="Times New Roman" pitchFamily="18" charset="0"/>
            </a:endParaRPr>
          </a:p>
          <a:p>
            <a:pPr marL="714375" lvl="0" indent="-352425" algn="just">
              <a:lnSpc>
                <a:spcPct val="120000"/>
              </a:lnSpc>
              <a:buFont typeface="Wingdings" pitchFamily="2" charset="2"/>
              <a:buChar char="Ø"/>
            </a:pPr>
            <a:r>
              <a:rPr lang="sk-SK" sz="1600" dirty="0" smtClean="0">
                <a:latin typeface="Times New Roman" pitchFamily="18" charset="0"/>
                <a:cs typeface="Times New Roman" pitchFamily="18" charset="0"/>
              </a:rPr>
              <a:t>Systém požiadaviek na tútorov;</a:t>
            </a:r>
          </a:p>
          <a:p>
            <a:pPr marL="714375" indent="-352425" algn="just">
              <a:lnSpc>
                <a:spcPct val="120000"/>
              </a:lnSpc>
              <a:buFont typeface="Wingdings" pitchFamily="2" charset="2"/>
              <a:buChar char="Ø"/>
            </a:pPr>
            <a:r>
              <a:rPr lang="sk-SK" sz="1600" dirty="0" smtClean="0">
                <a:latin typeface="Times New Roman" pitchFamily="18" charset="0"/>
                <a:cs typeface="Times New Roman" pitchFamily="18" charset="0"/>
              </a:rPr>
              <a:t>Systém požiadaviek na prácu poradenských centier pre dospelých vrátane štandardov pre poskytovanie poradenstva a kritérií na zriadenie poradenského centra pre dospelých;</a:t>
            </a:r>
          </a:p>
          <a:p>
            <a:pPr marL="714375" indent="-352425" algn="just">
              <a:lnSpc>
                <a:spcPct val="120000"/>
              </a:lnSpc>
              <a:buFont typeface="Wingdings" pitchFamily="2" charset="2"/>
              <a:buChar char="Ø"/>
            </a:pPr>
            <a:r>
              <a:rPr lang="sk-SK" sz="1600" dirty="0" smtClean="0">
                <a:latin typeface="Times New Roman" pitchFamily="18" charset="0"/>
                <a:cs typeface="Times New Roman" pitchFamily="18" charset="0"/>
              </a:rPr>
              <a:t>Metodika pre poskytovanie poradenstva v poradenských centrách pre dospelých;</a:t>
            </a:r>
          </a:p>
          <a:p>
            <a:pPr marL="714375" indent="-352425" algn="just">
              <a:lnSpc>
                <a:spcPct val="120000"/>
              </a:lnSpc>
              <a:buFont typeface="Wingdings" pitchFamily="2" charset="2"/>
              <a:buChar char="Ø"/>
            </a:pPr>
            <a:r>
              <a:rPr lang="sk-SK" sz="1600" dirty="0" smtClean="0">
                <a:latin typeface="Times New Roman" pitchFamily="18" charset="0"/>
                <a:cs typeface="Times New Roman" pitchFamily="18" charset="0"/>
              </a:rPr>
              <a:t>Modulový vzdelávací program pre tútorov;</a:t>
            </a:r>
          </a:p>
          <a:p>
            <a:pPr marL="714375" lvl="0" indent="-352425" algn="just">
              <a:lnSpc>
                <a:spcPct val="120000"/>
              </a:lnSpc>
              <a:buFont typeface="Wingdings" pitchFamily="2" charset="2"/>
              <a:buChar char="Ø"/>
            </a:pPr>
            <a:r>
              <a:rPr lang="sk-SK" sz="1600" dirty="0" smtClean="0">
                <a:latin typeface="Times New Roman" pitchFamily="18" charset="0"/>
                <a:cs typeface="Times New Roman" pitchFamily="18" charset="0"/>
              </a:rPr>
              <a:t>Brožúra „Tútor v rámci poradenstva pre ďalšie vzdelávanie“;</a:t>
            </a:r>
          </a:p>
          <a:p>
            <a:pPr marL="714375" lvl="0" indent="-352425" algn="just">
              <a:lnSpc>
                <a:spcPct val="120000"/>
              </a:lnSpc>
              <a:buFont typeface="Wingdings" pitchFamily="2" charset="2"/>
              <a:buChar char="Ø"/>
            </a:pPr>
            <a:r>
              <a:rPr lang="sk-SK" sz="1600" dirty="0" smtClean="0">
                <a:latin typeface="Times New Roman" pitchFamily="18" charset="0"/>
                <a:cs typeface="Times New Roman" pitchFamily="18" charset="0"/>
              </a:rPr>
              <a:t>Katalóg služieb poradenstva pre ďalšie vzdelávanie; </a:t>
            </a:r>
          </a:p>
          <a:p>
            <a:pPr marL="714375" lvl="0" indent="-352425" algn="just">
              <a:lnSpc>
                <a:spcPct val="120000"/>
              </a:lnSpc>
            </a:pPr>
            <a:endParaRPr lang="sk-SK" sz="1600" dirty="0" smtClean="0">
              <a:latin typeface="Times New Roman" pitchFamily="18" charset="0"/>
              <a:cs typeface="Times New Roman" pitchFamily="18" charset="0"/>
            </a:endParaRPr>
          </a:p>
          <a:p>
            <a:pPr marL="714375" lvl="0" indent="-352425" algn="just">
              <a:lnSpc>
                <a:spcPct val="120000"/>
              </a:lnSpc>
              <a:buFont typeface="Wingdings" pitchFamily="2" charset="2"/>
              <a:buChar char="Ø"/>
            </a:pPr>
            <a:r>
              <a:rPr lang="sk-SK" sz="1600" dirty="0" smtClean="0">
                <a:latin typeface="Times New Roman" pitchFamily="18" charset="0"/>
                <a:cs typeface="Times New Roman" pitchFamily="18" charset="0"/>
              </a:rPr>
              <a:t>Uskutočnené vzdelávacie programy pre tútorov vrátane skúšky na overenie odbornej spôsobilosti – vyškolených 156 osôb; skúška pre 252 osôb;</a:t>
            </a:r>
          </a:p>
          <a:p>
            <a:pPr marL="714375" lvl="0" indent="-352425" algn="just">
              <a:lnSpc>
                <a:spcPct val="120000"/>
              </a:lnSpc>
              <a:buFont typeface="Wingdings" pitchFamily="2" charset="2"/>
              <a:buChar char="Ø"/>
            </a:pPr>
            <a:r>
              <a:rPr lang="sk-SK" sz="1600" dirty="0" smtClean="0">
                <a:latin typeface="Times New Roman" pitchFamily="18" charset="0"/>
                <a:cs typeface="Times New Roman" pitchFamily="18" charset="0"/>
              </a:rPr>
              <a:t>E – </a:t>
            </a:r>
            <a:r>
              <a:rPr lang="sk-SK" sz="1600" dirty="0" err="1" smtClean="0">
                <a:latin typeface="Times New Roman" pitchFamily="18" charset="0"/>
                <a:cs typeface="Times New Roman" pitchFamily="18" charset="0"/>
              </a:rPr>
              <a:t>learningová</a:t>
            </a:r>
            <a:r>
              <a:rPr lang="sk-SK" sz="1600" dirty="0" smtClean="0">
                <a:latin typeface="Times New Roman" pitchFamily="18" charset="0"/>
                <a:cs typeface="Times New Roman" pitchFamily="18" charset="0"/>
              </a:rPr>
              <a:t> verzia  vzdelávacieho programu, učebné materiály a multimediálne didaktické prostriedky;</a:t>
            </a:r>
          </a:p>
          <a:p>
            <a:pPr marL="714375" lvl="0" indent="-352425" algn="just">
              <a:lnSpc>
                <a:spcPct val="120000"/>
              </a:lnSpc>
              <a:buFont typeface="Wingdings" pitchFamily="2" charset="2"/>
              <a:buChar char="Ø"/>
            </a:pPr>
            <a:r>
              <a:rPr lang="sk-SK" sz="1600" dirty="0" smtClean="0">
                <a:latin typeface="Times New Roman" pitchFamily="18" charset="0"/>
                <a:cs typeface="Times New Roman" pitchFamily="18" charset="0"/>
              </a:rPr>
              <a:t>Poskytovanie poradenských služieb v poradenských centrách pre dospelých (25 poradenských centier, 57 tútorov, 20 000 osôb).</a:t>
            </a:r>
            <a:endParaRPr lang="sk-SK"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34984680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bčiansky">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Občiansky">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bčiansky">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3239</TotalTime>
  <Words>412</Words>
  <Application>Microsoft Office PowerPoint</Application>
  <PresentationFormat>On-screen Show (4:3)</PresentationFormat>
  <Paragraphs>218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Občiansky</vt:lpstr>
      <vt:lpstr>    </vt:lpstr>
      <vt:lpstr>Uviesť názov projektu</vt:lpstr>
      <vt:lpstr>Uviesť názov projektu</vt:lpstr>
      <vt:lpstr>Uviesť názov projektu</vt:lpstr>
      <vt:lpstr>Uviesť názov projektu</vt:lpstr>
      <vt:lpstr>Uviesť názov projektu</vt:lpstr>
      <vt:lpstr>Uviesť názov projektu</vt:lpstr>
      <vt:lpstr>Uviesť názov projektu</vt:lpstr>
      <vt:lpstr>Uviesť názov projektu</vt:lpstr>
      <vt:lpstr>Uviesť názov projektu</vt:lpstr>
      <vt:lpstr>Uviesť názov projektu</vt:lpstr>
      <vt:lpstr>Uviesť názov projektu</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andrea.uhrinova</dc:creator>
  <cp:lastModifiedBy>Dušan Saksa</cp:lastModifiedBy>
  <cp:revision>210</cp:revision>
  <dcterms:created xsi:type="dcterms:W3CDTF">2010-10-07T08:15:07Z</dcterms:created>
  <dcterms:modified xsi:type="dcterms:W3CDTF">2013-04-04T10:24:28Z</dcterms:modified>
</cp:coreProperties>
</file>