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1F0-8B60-404D-884E-28E969D102D3}" type="datetimeFigureOut">
              <a:rPr lang="sk-SK" smtClean="0"/>
              <a:t>14. 3. 2022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8BC2-6320-4844-A3B0-BD60D66C694B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311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1F0-8B60-404D-884E-28E969D102D3}" type="datetimeFigureOut">
              <a:rPr lang="sk-SK" smtClean="0"/>
              <a:t>14. 3. 2022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8BC2-6320-4844-A3B0-BD60D66C69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656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1F0-8B60-404D-884E-28E969D102D3}" type="datetimeFigureOut">
              <a:rPr lang="sk-SK" smtClean="0"/>
              <a:t>14. 3. 2022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8BC2-6320-4844-A3B0-BD60D66C69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31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1F0-8B60-404D-884E-28E969D102D3}" type="datetimeFigureOut">
              <a:rPr lang="sk-SK" smtClean="0"/>
              <a:t>14. 3. 2022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8BC2-6320-4844-A3B0-BD60D66C69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309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1F0-8B60-404D-884E-28E969D102D3}" type="datetimeFigureOut">
              <a:rPr lang="sk-SK" smtClean="0"/>
              <a:t>14. 3. 2022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8BC2-6320-4844-A3B0-BD60D66C694B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60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1F0-8B60-404D-884E-28E969D102D3}" type="datetimeFigureOut">
              <a:rPr lang="sk-SK" smtClean="0"/>
              <a:t>14. 3. 2022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8BC2-6320-4844-A3B0-BD60D66C69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359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1F0-8B60-404D-884E-28E969D102D3}" type="datetimeFigureOut">
              <a:rPr lang="sk-SK" smtClean="0"/>
              <a:t>14. 3. 2022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8BC2-6320-4844-A3B0-BD60D66C69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484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1F0-8B60-404D-884E-28E969D102D3}" type="datetimeFigureOut">
              <a:rPr lang="sk-SK" smtClean="0"/>
              <a:t>14. 3. 2022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8BC2-6320-4844-A3B0-BD60D66C69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4924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1F0-8B60-404D-884E-28E969D102D3}" type="datetimeFigureOut">
              <a:rPr lang="sk-SK" smtClean="0"/>
              <a:t>14. 3. 2022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8BC2-6320-4844-A3B0-BD60D66C69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17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922D1F0-8B60-404D-884E-28E969D102D3}" type="datetimeFigureOut">
              <a:rPr lang="sk-SK" smtClean="0"/>
              <a:t>14. 3. 2022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658BC2-6320-4844-A3B0-BD60D66C69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4362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1F0-8B60-404D-884E-28E969D102D3}" type="datetimeFigureOut">
              <a:rPr lang="sk-SK" smtClean="0"/>
              <a:t>14. 3. 2022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8BC2-6320-4844-A3B0-BD60D66C694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757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922D1F0-8B60-404D-884E-28E969D102D3}" type="datetimeFigureOut">
              <a:rPr lang="sk-SK" smtClean="0"/>
              <a:t>14. 3. 2022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4658BC2-6320-4844-A3B0-BD60D66C694B}" type="slidenum">
              <a:rPr lang="sk-SK" smtClean="0"/>
              <a:t>‹#›</a:t>
            </a:fld>
            <a:endParaRPr lang="sk-SK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54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48F63-0133-436C-9AE7-D90547D4A7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Národný konzultačný proces k inovácii Stratégie globálneho vzdelávania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10C25C-0B06-473C-A773-F6AD1A815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ministerstvo školstva, vedy, výskumu a športu SR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0F9F8CC8-C28B-42E2-86A9-21401391F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25" y="409456"/>
            <a:ext cx="3028681" cy="96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321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0D38748-4947-4951-ADEC-347274C94E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Ďakujem za pozornosť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FF6C3B2-6414-4F46-A107-80D907AE7C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Miroslava.klempova@minedu.sk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A36AC39E-C029-458E-8D34-AC394A56A8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" y="628442"/>
            <a:ext cx="3571872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338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447AF7-0CEE-486D-B910-E1DED0E08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Úvod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96AF0F4-6399-4CD7-B989-F6A8CBDAA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Národná stratégia pre globálne vzdelávanie na obdobie rokov 2012-2016,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Presun </a:t>
            </a:r>
            <a:r>
              <a:rPr lang="sk-SK" sz="2800" dirty="0" err="1"/>
              <a:t>gestorstva</a:t>
            </a:r>
            <a:r>
              <a:rPr lang="sk-SK" sz="2800" dirty="0"/>
              <a:t> na MŠVVaŠ SR,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Zastrešenie národného konzultačného procesu s podporou </a:t>
            </a:r>
            <a:r>
              <a:rPr lang="sk-SK" sz="2800" dirty="0" err="1"/>
              <a:t>Global</a:t>
            </a:r>
            <a:r>
              <a:rPr lang="sk-SK" sz="2800" dirty="0"/>
              <a:t> </a:t>
            </a:r>
            <a:r>
              <a:rPr lang="sk-SK" sz="2800" dirty="0" err="1"/>
              <a:t>Education</a:t>
            </a:r>
            <a:r>
              <a:rPr lang="sk-SK" sz="2800" dirty="0"/>
              <a:t> </a:t>
            </a:r>
            <a:r>
              <a:rPr lang="sk-SK" sz="2800" dirty="0" err="1"/>
              <a:t>Network</a:t>
            </a:r>
            <a:r>
              <a:rPr lang="sk-SK" sz="2800" dirty="0"/>
              <a:t> </a:t>
            </a:r>
            <a:r>
              <a:rPr lang="sk-SK" sz="2800" dirty="0" err="1"/>
              <a:t>Europe</a:t>
            </a:r>
            <a:r>
              <a:rPr lang="sk-SK" sz="2800" dirty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Príprava Stratégie globálneho vzdelávania na roky 2022-2026.</a:t>
            </a:r>
          </a:p>
        </p:txBody>
      </p:sp>
    </p:spTree>
    <p:extLst>
      <p:ext uri="{BB962C8B-B14F-4D97-AF65-F5344CB8AC3E}">
        <p14:creationId xmlns:p14="http://schemas.microsoft.com/office/powerpoint/2010/main" val="2714519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E5909-B14A-4C85-B34B-8AEB01BF5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Pracovné skupiny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878D16-B20A-41E3-BAA4-376894A21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Vytvorených päť pracovných skupín: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k-SK" sz="2800" dirty="0"/>
              <a:t>Environmentálne vzdelávanie,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k-SK" sz="2800" dirty="0"/>
              <a:t>Ľudské práva,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k-SK" sz="2800" dirty="0"/>
              <a:t>Aktívne občianstvo,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k-SK" sz="2800" dirty="0"/>
              <a:t>Rozvojové vzdelávanie,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k-SK" sz="2800" dirty="0"/>
              <a:t>Interkultúrne vzdelávanie;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Zastúpenie zo štátnej a verejnej správy, zo samosprávy, z organizácií zastupujúcich </a:t>
            </a:r>
            <a:r>
              <a:rPr lang="sk-SK" sz="2800" dirty="0" err="1"/>
              <a:t>vzdelávateľov</a:t>
            </a:r>
            <a:r>
              <a:rPr lang="sk-SK" sz="2800" dirty="0"/>
              <a:t>, z univerzít a z občianskeho sektora.</a:t>
            </a:r>
          </a:p>
        </p:txBody>
      </p:sp>
    </p:spTree>
    <p:extLst>
      <p:ext uri="{BB962C8B-B14F-4D97-AF65-F5344CB8AC3E}">
        <p14:creationId xmlns:p14="http://schemas.microsoft.com/office/powerpoint/2010/main" val="1929011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AECC5-869C-4BBB-91AF-1387AB0C2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Činnosť pracovných skupín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70FCF58-CB6D-4087-A10C-97C24B333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Pracovné stretnutia (spolu 11),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Stretnutie formou riadenej diskusie,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Individuálna práca so zdieľanými nástrojmi,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Otvorené zasielanie podkladov do textovej časti, resp. komplexnejších postojov.</a:t>
            </a:r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36947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A63D03-AE66-4A16-9A49-C56318692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Vstupy pracovných skupín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7586CC0-9F07-4FC2-9FBC-108F8D0FB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Celkom 137 podnetov prostredníctvom zdieľaných nástrojov (nastal aj </a:t>
            </a:r>
            <a:r>
              <a:rPr lang="sk-SK" sz="2800" dirty="0" err="1"/>
              <a:t>prekryv</a:t>
            </a:r>
            <a:r>
              <a:rPr lang="sk-SK" sz="2800" dirty="0"/>
              <a:t>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Tri kategórie: odporúčanie, priorita, návrh opatrenia,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Niekoľko individuálnych vstupov a pozičných informácií,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Spracovanie spoločného výstupu, ktorý bol v januári odobrený na plenárnom stretnutí.</a:t>
            </a:r>
          </a:p>
        </p:txBody>
      </p:sp>
    </p:spTree>
    <p:extLst>
      <p:ext uri="{BB962C8B-B14F-4D97-AF65-F5344CB8AC3E}">
        <p14:creationId xmlns:p14="http://schemas.microsoft.com/office/powerpoint/2010/main" val="2417711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F5F99-D667-44DD-8C50-3EA54B132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Hlavné odporúčania I.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B265CA2-A778-4737-A8D1-235121663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Podpora používania súčasnej terminológie,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Zdôrazniť aspekt inklúzie,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Zodpovednosť človeka na úrovni globálnych problémov,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Práca s kontextom miesta, mesta, regiónu, sveta,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Vnímanie prepojenosti – zdôraznenie aj v rámci prierezových tém,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Širší kontext v existujúcich témach,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Zdôraznenie solidarity, rovnosti, rešpektu voči inakosti, rozmanitosti.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90152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DB004-14B5-4677-9349-14102D546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Hlavné odporúčania II.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8BFE03-BB66-4168-B63C-B092CB209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5811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Podpora mäkkých zručností žiakov, kritické myslenie, angažovanosť,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Zameranie sa na formálne, neformálne vzdelávanie a </a:t>
            </a:r>
            <a:r>
              <a:rPr lang="sk-SK" sz="2800" dirty="0" err="1"/>
              <a:t>informálne</a:t>
            </a:r>
            <a:r>
              <a:rPr lang="sk-SK" sz="2800" dirty="0"/>
              <a:t> učenie sa,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Podpora učiteľov v implementácii inovatívnych metód vo výučbe, zážitkového vzdelávania a práce so </a:t>
            </a:r>
            <a:r>
              <a:rPr lang="sk-SK" sz="2800" dirty="0" err="1"/>
              <a:t>storytellingom</a:t>
            </a:r>
            <a:r>
              <a:rPr lang="sk-SK" sz="2800" dirty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Zmeranie sa prípravu budúcich pedagógov, ako aj pôsobiacich pedagógov,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Podpora </a:t>
            </a:r>
            <a:r>
              <a:rPr lang="sk-SK" sz="2800" dirty="0" err="1"/>
              <a:t>peer</a:t>
            </a:r>
            <a:r>
              <a:rPr lang="sk-SK" sz="2800" dirty="0"/>
              <a:t>-to-</a:t>
            </a:r>
            <a:r>
              <a:rPr lang="sk-SK" sz="2800" dirty="0" err="1"/>
              <a:t>peer</a:t>
            </a:r>
            <a:r>
              <a:rPr lang="sk-SK" sz="2800" dirty="0"/>
              <a:t> vzdelávania učiteľov,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Podpora zručností pedagógov v oblasti vedenia diskusií,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Náhľad na problematiku bez </a:t>
            </a:r>
            <a:r>
              <a:rPr lang="sk-SK" sz="2800" dirty="0" err="1"/>
              <a:t>indoktrinácie</a:t>
            </a:r>
            <a:r>
              <a:rPr lang="sk-SK" sz="2800" dirty="0"/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6113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5D68D5-AC21-4BBC-B9FE-09785AE2A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Hlavné odporúčania III.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CBC3D2C-2C67-4C44-978A-2172A8D3B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Podpora komunity okolo školy,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Komunikovať benefity globálneho vzdelávania verejnosti,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Zvážiť posilnenie aktivít zameraných na rôzne cieľové skupiny,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Výraznejšia podpora cieľov SDG,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Podpora portálu globalnevzdelavanie.sk, sieťovania, prepojenia aktérov,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Podpora výskumov, projektov a súťaží, ktoré sa zaoberajú GV.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2837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81972B-62C1-4EBF-B253-43517168C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Ďalšie kroky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CE9DF23-D0BF-4365-BA29-755ED01AB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Pri príprave </a:t>
            </a:r>
            <a:r>
              <a:rPr lang="sk-SK" sz="2800" dirty="0" err="1"/>
              <a:t>východzieho</a:t>
            </a:r>
            <a:r>
              <a:rPr lang="sk-SK" sz="2800" dirty="0"/>
              <a:t> draftu sa zohľadnili pozície PS – Stratégia bude mať dve nosné časti, </a:t>
            </a:r>
            <a:r>
              <a:rPr lang="sk-SK" sz="2800" dirty="0" err="1"/>
              <a:t>t.j</a:t>
            </a:r>
            <a:r>
              <a:rPr lang="sk-SK" sz="2800" dirty="0"/>
              <a:t>. odporúčaciu a opatrenia,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Opatrenia budú zároveň akčným plánom,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Konzultácia s verejnosťou – apríl 2022,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Predloženie Vláde SR – jún 2022 (predkladateľ MŠVVaŠ SR a spolupredkladateľ MZVEZ SR).</a:t>
            </a:r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6424851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a">
  <a:themeElements>
    <a:clrScheme name="Retrospektí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í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369</TotalTime>
  <Words>419</Words>
  <Application>Microsoft Office PowerPoint</Application>
  <PresentationFormat>Širokouhlá</PresentationFormat>
  <Paragraphs>55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Courier New</vt:lpstr>
      <vt:lpstr>Wingdings</vt:lpstr>
      <vt:lpstr>Retrospektíva</vt:lpstr>
      <vt:lpstr>Národný konzultačný proces k inovácii Stratégie globálneho vzdelávania</vt:lpstr>
      <vt:lpstr>Úvod</vt:lpstr>
      <vt:lpstr>Pracovné skupiny</vt:lpstr>
      <vt:lpstr>Činnosť pracovných skupín</vt:lpstr>
      <vt:lpstr>Vstupy pracovných skupín</vt:lpstr>
      <vt:lpstr>Hlavné odporúčania I.</vt:lpstr>
      <vt:lpstr>Hlavné odporúčania II.</vt:lpstr>
      <vt:lpstr>Hlavné odporúčania III.</vt:lpstr>
      <vt:lpstr>Ďalšie kroky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Národný konzultačný proces k inovácii Stratégie globálneho vzdelávania</dc:title>
  <dc:creator>Klempová Miroslava</dc:creator>
  <cp:lastModifiedBy>Klempová Miroslava</cp:lastModifiedBy>
  <cp:revision>12</cp:revision>
  <dcterms:created xsi:type="dcterms:W3CDTF">2022-03-11T07:43:27Z</dcterms:created>
  <dcterms:modified xsi:type="dcterms:W3CDTF">2022-03-14T09:34:43Z</dcterms:modified>
</cp:coreProperties>
</file>