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9" r:id="rId3"/>
    <p:sldId id="263" r:id="rId4"/>
    <p:sldId id="266" r:id="rId5"/>
    <p:sldId id="257" r:id="rId6"/>
    <p:sldId id="265" r:id="rId7"/>
    <p:sldId id="262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494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28F474-0151-4F5D-84EC-75D62280F82C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3968A238-C8E1-4444-A9D4-42EB2F6D9A93}">
      <dgm:prSet custT="1"/>
      <dgm:spPr/>
      <dgm:t>
        <a:bodyPr/>
        <a:lstStyle/>
        <a:p>
          <a:pPr rtl="0"/>
          <a:r>
            <a:rPr lang="sk-SK" sz="1400" dirty="0" smtClean="0"/>
            <a:t>Kritické myslenie</a:t>
          </a:r>
          <a:endParaRPr lang="en-US" sz="1400" dirty="0"/>
        </a:p>
      </dgm:t>
    </dgm:pt>
    <dgm:pt modelId="{E814C855-FCA5-4276-8C2F-39BF8F4DD79C}" type="parTrans" cxnId="{E92D8E2A-45BE-4141-ACE7-C6E11FE414C5}">
      <dgm:prSet/>
      <dgm:spPr/>
      <dgm:t>
        <a:bodyPr/>
        <a:lstStyle/>
        <a:p>
          <a:endParaRPr lang="sk-SK"/>
        </a:p>
      </dgm:t>
    </dgm:pt>
    <dgm:pt modelId="{A31547AE-9B81-4750-A490-D615684AED62}" type="sibTrans" cxnId="{E92D8E2A-45BE-4141-ACE7-C6E11FE414C5}">
      <dgm:prSet/>
      <dgm:spPr/>
      <dgm:t>
        <a:bodyPr/>
        <a:lstStyle/>
        <a:p>
          <a:endParaRPr lang="sk-SK"/>
        </a:p>
      </dgm:t>
    </dgm:pt>
    <dgm:pt modelId="{454F96C5-D950-4E45-A578-375DB8B611E8}">
      <dgm:prSet custT="1"/>
      <dgm:spPr/>
      <dgm:t>
        <a:bodyPr/>
        <a:lstStyle/>
        <a:p>
          <a:pPr rtl="0"/>
          <a:r>
            <a:rPr lang="sk-SK" sz="1400" dirty="0" smtClean="0"/>
            <a:t>Učiteľ ako vzor</a:t>
          </a:r>
          <a:endParaRPr lang="en-US" sz="1400" dirty="0"/>
        </a:p>
      </dgm:t>
    </dgm:pt>
    <dgm:pt modelId="{5095DCB6-BF97-4788-B610-8AD6155DAC16}" type="parTrans" cxnId="{2AE0946F-E770-4769-B503-136B50EC2795}">
      <dgm:prSet/>
      <dgm:spPr/>
      <dgm:t>
        <a:bodyPr/>
        <a:lstStyle/>
        <a:p>
          <a:endParaRPr lang="sk-SK"/>
        </a:p>
      </dgm:t>
    </dgm:pt>
    <dgm:pt modelId="{97DC94E7-43AB-40A0-94F7-6449490931AB}" type="sibTrans" cxnId="{2AE0946F-E770-4769-B503-136B50EC2795}">
      <dgm:prSet/>
      <dgm:spPr/>
      <dgm:t>
        <a:bodyPr/>
        <a:lstStyle/>
        <a:p>
          <a:endParaRPr lang="sk-SK"/>
        </a:p>
      </dgm:t>
    </dgm:pt>
    <dgm:pt modelId="{36F94E4A-FCBF-48CF-9604-3AF9E6DD4DF9}">
      <dgm:prSet custT="1"/>
      <dgm:spPr/>
      <dgm:t>
        <a:bodyPr/>
        <a:lstStyle/>
        <a:p>
          <a:pPr rtl="0"/>
          <a:r>
            <a:rPr lang="sk-SK" sz="1400" dirty="0" smtClean="0"/>
            <a:t>Motivácia  - podpora a uznanie</a:t>
          </a:r>
          <a:endParaRPr lang="en-US" sz="1400" dirty="0"/>
        </a:p>
      </dgm:t>
    </dgm:pt>
    <dgm:pt modelId="{2CAB411E-C594-4E11-85F0-34523B99B062}" type="parTrans" cxnId="{F3F34DCC-4E76-4214-89E1-F05B08E459B3}">
      <dgm:prSet/>
      <dgm:spPr/>
      <dgm:t>
        <a:bodyPr/>
        <a:lstStyle/>
        <a:p>
          <a:endParaRPr lang="sk-SK"/>
        </a:p>
      </dgm:t>
    </dgm:pt>
    <dgm:pt modelId="{D0F61E7E-ACB7-4A55-BB5B-4A7DB5A207B9}" type="sibTrans" cxnId="{F3F34DCC-4E76-4214-89E1-F05B08E459B3}">
      <dgm:prSet/>
      <dgm:spPr/>
      <dgm:t>
        <a:bodyPr/>
        <a:lstStyle/>
        <a:p>
          <a:endParaRPr lang="sk-SK"/>
        </a:p>
      </dgm:t>
    </dgm:pt>
    <dgm:pt modelId="{2CF9BFBC-6CC5-4377-BB4A-10C2E0673390}">
      <dgm:prSet custT="1"/>
      <dgm:spPr/>
      <dgm:t>
        <a:bodyPr/>
        <a:lstStyle/>
        <a:p>
          <a:pPr rtl="0"/>
          <a:r>
            <a:rPr lang="sk-SK" sz="1400" dirty="0" smtClean="0"/>
            <a:t>Vonkajšia podpora </a:t>
          </a:r>
          <a:r>
            <a:rPr lang="en-GB" sz="1400" dirty="0" smtClean="0"/>
            <a:t>– </a:t>
          </a:r>
          <a:r>
            <a:rPr lang="sk-SK" sz="1400" dirty="0" smtClean="0"/>
            <a:t> učebné  mate-</a:t>
          </a:r>
          <a:r>
            <a:rPr lang="sk-SK" sz="1400" dirty="0" err="1" smtClean="0"/>
            <a:t>riály</a:t>
          </a:r>
          <a:r>
            <a:rPr lang="sk-SK" sz="1400" dirty="0" smtClean="0"/>
            <a:t>, </a:t>
          </a:r>
          <a:r>
            <a:rPr lang="en-GB" sz="1400" dirty="0" smtClean="0"/>
            <a:t>met</a:t>
          </a:r>
          <a:r>
            <a:rPr lang="sk-SK" sz="1400" dirty="0" smtClean="0"/>
            <a:t>ódy</a:t>
          </a:r>
          <a:endParaRPr lang="en-US" sz="1400" dirty="0"/>
        </a:p>
      </dgm:t>
    </dgm:pt>
    <dgm:pt modelId="{F18DB653-2986-4234-8068-762FFB32B29D}" type="parTrans" cxnId="{BF84428B-C3F0-4A9E-88F7-C8A0702D67BD}">
      <dgm:prSet/>
      <dgm:spPr/>
      <dgm:t>
        <a:bodyPr/>
        <a:lstStyle/>
        <a:p>
          <a:endParaRPr lang="sk-SK"/>
        </a:p>
      </dgm:t>
    </dgm:pt>
    <dgm:pt modelId="{A91C9E2A-2AC3-4592-B9F4-EB67E667B53A}" type="sibTrans" cxnId="{BF84428B-C3F0-4A9E-88F7-C8A0702D67BD}">
      <dgm:prSet/>
      <dgm:spPr/>
      <dgm:t>
        <a:bodyPr/>
        <a:lstStyle/>
        <a:p>
          <a:endParaRPr lang="sk-SK"/>
        </a:p>
      </dgm:t>
    </dgm:pt>
    <dgm:pt modelId="{71F60790-0A4A-4C0E-9B27-A19C7229BF2A}">
      <dgm:prSet custT="1"/>
      <dgm:spPr/>
      <dgm:t>
        <a:bodyPr/>
        <a:lstStyle/>
        <a:p>
          <a:pPr rtl="0"/>
          <a:r>
            <a:rPr lang="sk-SK" sz="1200" dirty="0" smtClean="0"/>
            <a:t>MVO ako  </a:t>
          </a:r>
          <a:r>
            <a:rPr lang="en-GB" sz="1200" dirty="0" smtClean="0"/>
            <a:t>partner</a:t>
          </a:r>
          <a:r>
            <a:rPr lang="sk-SK" sz="1200" dirty="0" smtClean="0"/>
            <a:t>i</a:t>
          </a:r>
          <a:endParaRPr lang="en-US" sz="1200" dirty="0"/>
        </a:p>
      </dgm:t>
    </dgm:pt>
    <dgm:pt modelId="{906BF2C0-9D0C-4B11-B2FB-39872571C329}" type="parTrans" cxnId="{427E6EBE-E4D7-4D75-8556-36BF82372DCB}">
      <dgm:prSet/>
      <dgm:spPr/>
      <dgm:t>
        <a:bodyPr/>
        <a:lstStyle/>
        <a:p>
          <a:endParaRPr lang="sk-SK"/>
        </a:p>
      </dgm:t>
    </dgm:pt>
    <dgm:pt modelId="{DDB4A857-84D5-4CE1-9F7F-731DC8C3E413}" type="sibTrans" cxnId="{427E6EBE-E4D7-4D75-8556-36BF82372DCB}">
      <dgm:prSet/>
      <dgm:spPr/>
      <dgm:t>
        <a:bodyPr/>
        <a:lstStyle/>
        <a:p>
          <a:endParaRPr lang="sk-SK"/>
        </a:p>
      </dgm:t>
    </dgm:pt>
    <dgm:pt modelId="{FD8A901C-2D0B-45CD-8922-544CFC72C7E6}">
      <dgm:prSet custT="1"/>
      <dgm:spPr/>
      <dgm:t>
        <a:bodyPr/>
        <a:lstStyle/>
        <a:p>
          <a:pPr rtl="0"/>
          <a:r>
            <a:rPr lang="en-GB" sz="1400" dirty="0" smtClean="0"/>
            <a:t>A</a:t>
          </a:r>
          <a:r>
            <a:rPr lang="sk-SK" sz="1400" dirty="0" err="1" smtClean="0"/>
            <a:t>kad</a:t>
          </a:r>
          <a:r>
            <a:rPr lang="en-GB" sz="1400" dirty="0" smtClean="0"/>
            <a:t>emic</a:t>
          </a:r>
          <a:r>
            <a:rPr lang="sk-SK" sz="1400" dirty="0" smtClean="0"/>
            <a:t>ký a </a:t>
          </a:r>
          <a:r>
            <a:rPr lang="en-GB" sz="1400" dirty="0" smtClean="0"/>
            <a:t> </a:t>
          </a:r>
          <a:r>
            <a:rPr lang="en-GB" sz="1400" dirty="0" err="1" smtClean="0"/>
            <a:t>profesion</a:t>
          </a:r>
          <a:r>
            <a:rPr lang="sk-SK" sz="1400" dirty="0" err="1" smtClean="0"/>
            <a:t>álny</a:t>
          </a:r>
          <a:r>
            <a:rPr lang="sk-SK" sz="1400" dirty="0" smtClean="0"/>
            <a:t> </a:t>
          </a:r>
          <a:r>
            <a:rPr lang="en-GB" sz="1400" dirty="0" smtClean="0"/>
            <a:t> pedagogic</a:t>
          </a:r>
          <a:r>
            <a:rPr lang="sk-SK" sz="1400" dirty="0" smtClean="0"/>
            <a:t>ký </a:t>
          </a:r>
          <a:r>
            <a:rPr lang="en-GB" sz="1400" dirty="0" smtClean="0"/>
            <a:t> </a:t>
          </a:r>
          <a:r>
            <a:rPr lang="sk-SK" sz="1400" dirty="0" smtClean="0"/>
            <a:t>rozvoj učiteľov</a:t>
          </a:r>
          <a:endParaRPr lang="en-US" sz="1400" dirty="0"/>
        </a:p>
      </dgm:t>
    </dgm:pt>
    <dgm:pt modelId="{2E8A9FFE-29D0-40F0-AACA-4F0CFE21AC66}" type="parTrans" cxnId="{A4AE46BF-BB21-43A3-95D7-1396FBAF614E}">
      <dgm:prSet/>
      <dgm:spPr/>
      <dgm:t>
        <a:bodyPr/>
        <a:lstStyle/>
        <a:p>
          <a:endParaRPr lang="sk-SK"/>
        </a:p>
      </dgm:t>
    </dgm:pt>
    <dgm:pt modelId="{3897D6FA-3A69-4A66-B43D-356ABC5011EF}" type="sibTrans" cxnId="{A4AE46BF-BB21-43A3-95D7-1396FBAF614E}">
      <dgm:prSet/>
      <dgm:spPr/>
      <dgm:t>
        <a:bodyPr/>
        <a:lstStyle/>
        <a:p>
          <a:endParaRPr lang="sk-SK"/>
        </a:p>
      </dgm:t>
    </dgm:pt>
    <dgm:pt modelId="{3DB2E6AE-AEFA-4D88-8812-7C6540830BDF}">
      <dgm:prSet custT="1"/>
      <dgm:spPr/>
      <dgm:t>
        <a:bodyPr/>
        <a:lstStyle/>
        <a:p>
          <a:pPr rtl="0"/>
          <a:r>
            <a:rPr lang="en-GB" sz="1400" dirty="0" err="1" smtClean="0"/>
            <a:t>Financ</a:t>
          </a:r>
          <a:r>
            <a:rPr lang="sk-SK" sz="1400" dirty="0" smtClean="0"/>
            <a:t>o-vanie VŠ </a:t>
          </a:r>
          <a:r>
            <a:rPr lang="en-GB" sz="1400" dirty="0" smtClean="0"/>
            <a:t>60:40</a:t>
          </a:r>
          <a:endParaRPr lang="en-US" sz="1400" dirty="0"/>
        </a:p>
      </dgm:t>
    </dgm:pt>
    <dgm:pt modelId="{F0657169-786E-4958-AE46-07659E5785E7}" type="parTrans" cxnId="{6341D7A0-85EE-48C2-B5E6-C40AC18E56D6}">
      <dgm:prSet/>
      <dgm:spPr/>
      <dgm:t>
        <a:bodyPr/>
        <a:lstStyle/>
        <a:p>
          <a:endParaRPr lang="sk-SK"/>
        </a:p>
      </dgm:t>
    </dgm:pt>
    <dgm:pt modelId="{005F5CFA-63B7-431A-AB69-739460883EEC}" type="sibTrans" cxnId="{6341D7A0-85EE-48C2-B5E6-C40AC18E56D6}">
      <dgm:prSet/>
      <dgm:spPr/>
      <dgm:t>
        <a:bodyPr/>
        <a:lstStyle/>
        <a:p>
          <a:endParaRPr lang="sk-SK"/>
        </a:p>
      </dgm:t>
    </dgm:pt>
    <dgm:pt modelId="{4C81855C-4BDF-4957-8FD5-F34E8D0F0DC1}">
      <dgm:prSet custT="1"/>
      <dgm:spPr/>
      <dgm:t>
        <a:bodyPr/>
        <a:lstStyle/>
        <a:p>
          <a:pPr rtl="0"/>
          <a:r>
            <a:rPr lang="sk-SK" sz="1400" dirty="0" smtClean="0"/>
            <a:t>Výskum GV</a:t>
          </a:r>
          <a:endParaRPr lang="en-US" sz="1400" dirty="0"/>
        </a:p>
      </dgm:t>
    </dgm:pt>
    <dgm:pt modelId="{7DDC1E3C-DDB6-46C6-9C41-03ED7E047B23}" type="parTrans" cxnId="{E31DD5FB-CEF3-4247-842D-A4FA36662DFB}">
      <dgm:prSet/>
      <dgm:spPr/>
      <dgm:t>
        <a:bodyPr/>
        <a:lstStyle/>
        <a:p>
          <a:endParaRPr lang="sk-SK"/>
        </a:p>
      </dgm:t>
    </dgm:pt>
    <dgm:pt modelId="{0BD5CA55-9D88-473D-A7CE-F3FA99DA504B}" type="sibTrans" cxnId="{E31DD5FB-CEF3-4247-842D-A4FA36662DFB}">
      <dgm:prSet/>
      <dgm:spPr/>
      <dgm:t>
        <a:bodyPr/>
        <a:lstStyle/>
        <a:p>
          <a:endParaRPr lang="sk-SK"/>
        </a:p>
      </dgm:t>
    </dgm:pt>
    <dgm:pt modelId="{A73EDC6C-D035-4D8B-8012-9ABCFAE28CE7}">
      <dgm:prSet custT="1"/>
      <dgm:spPr/>
      <dgm:t>
        <a:bodyPr/>
        <a:lstStyle/>
        <a:p>
          <a:pPr rtl="0"/>
          <a:r>
            <a:rPr lang="sk-SK" sz="1400" dirty="0" smtClean="0"/>
            <a:t>Vyšší spoločenský  dopyt po GV</a:t>
          </a:r>
          <a:endParaRPr lang="en-US" sz="1400" dirty="0"/>
        </a:p>
      </dgm:t>
    </dgm:pt>
    <dgm:pt modelId="{154A203F-750E-4625-947F-93189DBED90D}" type="parTrans" cxnId="{779EBC1E-5A84-4EF5-BB5D-DD8E67FD1891}">
      <dgm:prSet/>
      <dgm:spPr/>
      <dgm:t>
        <a:bodyPr/>
        <a:lstStyle/>
        <a:p>
          <a:endParaRPr lang="sk-SK"/>
        </a:p>
      </dgm:t>
    </dgm:pt>
    <dgm:pt modelId="{935F9A3E-7D70-4191-B950-264D29CF33AA}" type="sibTrans" cxnId="{779EBC1E-5A84-4EF5-BB5D-DD8E67FD1891}">
      <dgm:prSet/>
      <dgm:spPr/>
      <dgm:t>
        <a:bodyPr/>
        <a:lstStyle/>
        <a:p>
          <a:endParaRPr lang="sk-SK"/>
        </a:p>
      </dgm:t>
    </dgm:pt>
    <dgm:pt modelId="{409C39D5-820C-4EE1-A1F1-726F7266F5B9}">
      <dgm:prSet custT="1"/>
      <dgm:spPr/>
      <dgm:t>
        <a:bodyPr/>
        <a:lstStyle/>
        <a:p>
          <a:pPr rtl="0"/>
          <a:r>
            <a:rPr lang="sk-SK" sz="1400" dirty="0" smtClean="0"/>
            <a:t>GV definícia </a:t>
          </a:r>
          <a:endParaRPr lang="en-US" sz="1400" dirty="0"/>
        </a:p>
      </dgm:t>
    </dgm:pt>
    <dgm:pt modelId="{C0F0C6E3-D2C7-4DE8-8D5F-781DBCDC03CF}" type="parTrans" cxnId="{E74B1686-262D-4629-B311-3FD1752F19CA}">
      <dgm:prSet/>
      <dgm:spPr/>
      <dgm:t>
        <a:bodyPr/>
        <a:lstStyle/>
        <a:p>
          <a:endParaRPr lang="sk-SK"/>
        </a:p>
      </dgm:t>
    </dgm:pt>
    <dgm:pt modelId="{CA0EB8F3-9B55-456C-BFA1-287A4F4F05F6}" type="sibTrans" cxnId="{E74B1686-262D-4629-B311-3FD1752F19CA}">
      <dgm:prSet/>
      <dgm:spPr/>
      <dgm:t>
        <a:bodyPr/>
        <a:lstStyle/>
        <a:p>
          <a:endParaRPr lang="sk-SK"/>
        </a:p>
      </dgm:t>
    </dgm:pt>
    <dgm:pt modelId="{E0E887B2-7D5C-4CF8-B427-7023930BB8E2}">
      <dgm:prSet custT="1"/>
      <dgm:spPr/>
      <dgm:t>
        <a:bodyPr/>
        <a:lstStyle/>
        <a:p>
          <a:pPr rtl="0"/>
          <a:r>
            <a:rPr lang="en-GB" sz="1400" dirty="0" smtClean="0"/>
            <a:t>G</a:t>
          </a:r>
          <a:r>
            <a:rPr lang="sk-SK" sz="1400" dirty="0" smtClean="0"/>
            <a:t>V</a:t>
          </a:r>
          <a:r>
            <a:rPr lang="en-GB" sz="1400" dirty="0" smtClean="0"/>
            <a:t> </a:t>
          </a:r>
          <a:r>
            <a:rPr lang="sk-SK" sz="1400" dirty="0" smtClean="0"/>
            <a:t>ako </a:t>
          </a:r>
          <a:r>
            <a:rPr lang="sk-SK" sz="1400" dirty="0" err="1" smtClean="0"/>
            <a:t>medzipredmetová</a:t>
          </a:r>
          <a:r>
            <a:rPr lang="sk-SK" sz="1400" dirty="0" smtClean="0"/>
            <a:t> téma </a:t>
          </a:r>
          <a:endParaRPr lang="en-US" sz="1400" dirty="0"/>
        </a:p>
      </dgm:t>
    </dgm:pt>
    <dgm:pt modelId="{A9958DCE-B17E-4FFF-BBFB-85CE16F41D2A}" type="parTrans" cxnId="{CEACEDE2-3552-4691-9A4D-FD31D28B3386}">
      <dgm:prSet/>
      <dgm:spPr/>
      <dgm:t>
        <a:bodyPr/>
        <a:lstStyle/>
        <a:p>
          <a:endParaRPr lang="sk-SK"/>
        </a:p>
      </dgm:t>
    </dgm:pt>
    <dgm:pt modelId="{F1ACA728-80BE-4068-A677-90E5A7256E1F}" type="sibTrans" cxnId="{CEACEDE2-3552-4691-9A4D-FD31D28B3386}">
      <dgm:prSet/>
      <dgm:spPr/>
      <dgm:t>
        <a:bodyPr/>
        <a:lstStyle/>
        <a:p>
          <a:endParaRPr lang="sk-SK"/>
        </a:p>
      </dgm:t>
    </dgm:pt>
    <dgm:pt modelId="{D735E415-E75F-4094-9FD2-6F0C9A0C5D85}">
      <dgm:prSet custT="1"/>
      <dgm:spPr/>
      <dgm:t>
        <a:bodyPr/>
        <a:lstStyle/>
        <a:p>
          <a:pPr rtl="0"/>
          <a:r>
            <a:rPr lang="sk-SK" sz="1400" dirty="0" smtClean="0"/>
            <a:t>I</a:t>
          </a:r>
          <a:r>
            <a:rPr lang="en-GB" sz="1400" dirty="0" err="1" smtClean="0"/>
            <a:t>nterna</a:t>
          </a:r>
          <a:r>
            <a:rPr lang="sk-SK" sz="1400" dirty="0" err="1" smtClean="0"/>
            <a:t>ciona-lizácia</a:t>
          </a:r>
          <a:r>
            <a:rPr lang="sk-SK" sz="1400" dirty="0" smtClean="0"/>
            <a:t>  VŠ</a:t>
          </a:r>
          <a:endParaRPr lang="en-US" sz="1400" dirty="0"/>
        </a:p>
      </dgm:t>
    </dgm:pt>
    <dgm:pt modelId="{415E8429-9714-4235-8976-429576F8D0C7}" type="parTrans" cxnId="{6726CC55-C722-4886-A2F5-7AD27FD39FF7}">
      <dgm:prSet/>
      <dgm:spPr/>
      <dgm:t>
        <a:bodyPr/>
        <a:lstStyle/>
        <a:p>
          <a:endParaRPr lang="sk-SK"/>
        </a:p>
      </dgm:t>
    </dgm:pt>
    <dgm:pt modelId="{5B2F1E50-9F08-447D-A19E-517AFAE4430F}" type="sibTrans" cxnId="{6726CC55-C722-4886-A2F5-7AD27FD39FF7}">
      <dgm:prSet/>
      <dgm:spPr/>
      <dgm:t>
        <a:bodyPr/>
        <a:lstStyle/>
        <a:p>
          <a:endParaRPr lang="sk-SK"/>
        </a:p>
      </dgm:t>
    </dgm:pt>
    <dgm:pt modelId="{D276659B-87FB-4757-9425-8B5A1A10C73F}" type="pres">
      <dgm:prSet presAssocID="{1C28F474-0151-4F5D-84EC-75D62280F82C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43B8EB00-F7B1-471F-8090-F351AA4574EE}" type="pres">
      <dgm:prSet presAssocID="{1C28F474-0151-4F5D-84EC-75D62280F82C}" presName="cycle" presStyleCnt="0"/>
      <dgm:spPr/>
    </dgm:pt>
    <dgm:pt modelId="{BD56384A-DDFD-4AD1-8D7B-47B930C37CF1}" type="pres">
      <dgm:prSet presAssocID="{1C28F474-0151-4F5D-84EC-75D62280F82C}" presName="centerShape" presStyleCnt="0"/>
      <dgm:spPr/>
    </dgm:pt>
    <dgm:pt modelId="{EFD549D7-4F53-4AEE-834D-E6523A84B0DB}" type="pres">
      <dgm:prSet presAssocID="{1C28F474-0151-4F5D-84EC-75D62280F82C}" presName="connSite" presStyleLbl="node1" presStyleIdx="0" presStyleCnt="13"/>
      <dgm:spPr/>
    </dgm:pt>
    <dgm:pt modelId="{2D2C8BC0-A1E1-4D8A-A52C-D8ED13BC46CF}" type="pres">
      <dgm:prSet presAssocID="{1C28F474-0151-4F5D-84EC-75D62280F82C}" presName="visible" presStyleLbl="node1" presStyleIdx="0" presStyleCnt="13"/>
      <dgm:spPr/>
    </dgm:pt>
    <dgm:pt modelId="{D0ACC410-B954-48FC-ABFF-A8FF45D7AA28}" type="pres">
      <dgm:prSet presAssocID="{E814C855-FCA5-4276-8C2F-39BF8F4DD79C}" presName="Name25" presStyleLbl="parChTrans1D1" presStyleIdx="0" presStyleCnt="12"/>
      <dgm:spPr/>
      <dgm:t>
        <a:bodyPr/>
        <a:lstStyle/>
        <a:p>
          <a:endParaRPr lang="sk-SK"/>
        </a:p>
      </dgm:t>
    </dgm:pt>
    <dgm:pt modelId="{27969EDC-4B3A-4E9D-BA71-33C036DC1A62}" type="pres">
      <dgm:prSet presAssocID="{3968A238-C8E1-4444-A9D4-42EB2F6D9A93}" presName="node" presStyleCnt="0"/>
      <dgm:spPr/>
    </dgm:pt>
    <dgm:pt modelId="{29442842-AAEB-4627-8FEB-7221804CC40C}" type="pres">
      <dgm:prSet presAssocID="{3968A238-C8E1-4444-A9D4-42EB2F6D9A93}" presName="parentNode" presStyleLbl="node1" presStyleIdx="1" presStyleCnt="13" custScaleX="502158" custScaleY="341360" custLinFactX="-800000" custLinFactY="289044" custLinFactNeighborX="-852976" custLinFactNeighborY="300000">
        <dgm:presLayoutVars>
          <dgm:chMax val="1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B7DD0D3C-1A30-4732-8BCA-1C3DEEAF7769}" type="pres">
      <dgm:prSet presAssocID="{3968A238-C8E1-4444-A9D4-42EB2F6D9A93}" presName="childNode" presStyleLbl="revTx" presStyleIdx="0" presStyleCnt="0">
        <dgm:presLayoutVars>
          <dgm:bulletEnabled val="1"/>
        </dgm:presLayoutVars>
      </dgm:prSet>
      <dgm:spPr/>
    </dgm:pt>
    <dgm:pt modelId="{57C05605-313D-4C47-9012-C24F42D6B2EE}" type="pres">
      <dgm:prSet presAssocID="{5095DCB6-BF97-4788-B610-8AD6155DAC16}" presName="Name25" presStyleLbl="parChTrans1D1" presStyleIdx="1" presStyleCnt="12"/>
      <dgm:spPr/>
      <dgm:t>
        <a:bodyPr/>
        <a:lstStyle/>
        <a:p>
          <a:endParaRPr lang="sk-SK"/>
        </a:p>
      </dgm:t>
    </dgm:pt>
    <dgm:pt modelId="{4079F182-048C-4157-B601-E0EAC95D0CC1}" type="pres">
      <dgm:prSet presAssocID="{454F96C5-D950-4E45-A578-375DB8B611E8}" presName="node" presStyleCnt="0"/>
      <dgm:spPr/>
    </dgm:pt>
    <dgm:pt modelId="{415D55CB-B98A-4871-A053-884F2E7DA933}" type="pres">
      <dgm:prSet presAssocID="{454F96C5-D950-4E45-A578-375DB8B611E8}" presName="parentNode" presStyleLbl="node1" presStyleIdx="2" presStyleCnt="13" custScaleX="363660" custScaleY="366828" custLinFactX="-622304" custLinFactY="100000" custLinFactNeighborX="-700000" custLinFactNeighborY="116871">
        <dgm:presLayoutVars>
          <dgm:chMax val="1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A92A40AB-C2D1-449C-AB82-BA814FAA9DD2}" type="pres">
      <dgm:prSet presAssocID="{454F96C5-D950-4E45-A578-375DB8B611E8}" presName="childNode" presStyleLbl="revTx" presStyleIdx="0" presStyleCnt="0">
        <dgm:presLayoutVars>
          <dgm:bulletEnabled val="1"/>
        </dgm:presLayoutVars>
      </dgm:prSet>
      <dgm:spPr/>
    </dgm:pt>
    <dgm:pt modelId="{DFECF4FA-4ED7-45D2-A17A-03DADE818D23}" type="pres">
      <dgm:prSet presAssocID="{2CAB411E-C594-4E11-85F0-34523B99B062}" presName="Name25" presStyleLbl="parChTrans1D1" presStyleIdx="2" presStyleCnt="12"/>
      <dgm:spPr/>
      <dgm:t>
        <a:bodyPr/>
        <a:lstStyle/>
        <a:p>
          <a:endParaRPr lang="sk-SK"/>
        </a:p>
      </dgm:t>
    </dgm:pt>
    <dgm:pt modelId="{F81011D4-C96D-486A-81F4-74C467D253D0}" type="pres">
      <dgm:prSet presAssocID="{36F94E4A-FCBF-48CF-9604-3AF9E6DD4DF9}" presName="node" presStyleCnt="0"/>
      <dgm:spPr/>
    </dgm:pt>
    <dgm:pt modelId="{CDC1FAD8-FB33-4C00-B23C-806ABAA46E54}" type="pres">
      <dgm:prSet presAssocID="{36F94E4A-FCBF-48CF-9604-3AF9E6DD4DF9}" presName="parentNode" presStyleLbl="node1" presStyleIdx="3" presStyleCnt="13" custScaleX="441313" custScaleY="334421" custLinFactX="-462319" custLinFactY="-541" custLinFactNeighborX="-500000" custLinFactNeighborY="-100000">
        <dgm:presLayoutVars>
          <dgm:chMax val="1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4931B94B-E239-4427-9405-BA2FDB2BAA17}" type="pres">
      <dgm:prSet presAssocID="{36F94E4A-FCBF-48CF-9604-3AF9E6DD4DF9}" presName="childNode" presStyleLbl="revTx" presStyleIdx="0" presStyleCnt="0">
        <dgm:presLayoutVars>
          <dgm:bulletEnabled val="1"/>
        </dgm:presLayoutVars>
      </dgm:prSet>
      <dgm:spPr/>
    </dgm:pt>
    <dgm:pt modelId="{12818527-373B-4186-A534-5401310EDF90}" type="pres">
      <dgm:prSet presAssocID="{F18DB653-2986-4234-8068-762FFB32B29D}" presName="Name25" presStyleLbl="parChTrans1D1" presStyleIdx="3" presStyleCnt="12"/>
      <dgm:spPr/>
      <dgm:t>
        <a:bodyPr/>
        <a:lstStyle/>
        <a:p>
          <a:endParaRPr lang="sk-SK"/>
        </a:p>
      </dgm:t>
    </dgm:pt>
    <dgm:pt modelId="{8585D1D0-351C-49ED-A50A-010B4192AE48}" type="pres">
      <dgm:prSet presAssocID="{2CF9BFBC-6CC5-4377-BB4A-10C2E0673390}" presName="node" presStyleCnt="0"/>
      <dgm:spPr/>
    </dgm:pt>
    <dgm:pt modelId="{EC91EDE2-4451-4851-B2B7-F64EA5242F01}" type="pres">
      <dgm:prSet presAssocID="{2CF9BFBC-6CC5-4377-BB4A-10C2E0673390}" presName="parentNode" presStyleLbl="node1" presStyleIdx="4" presStyleCnt="13" custScaleX="570525" custScaleY="381059" custLinFactX="-252974" custLinFactNeighborX="-300000" custLinFactNeighborY="-35908">
        <dgm:presLayoutVars>
          <dgm:chMax val="1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D5661814-15E7-4F90-9B00-F09AF59DF8D4}" type="pres">
      <dgm:prSet presAssocID="{2CF9BFBC-6CC5-4377-BB4A-10C2E0673390}" presName="childNode" presStyleLbl="revTx" presStyleIdx="0" presStyleCnt="0">
        <dgm:presLayoutVars>
          <dgm:bulletEnabled val="1"/>
        </dgm:presLayoutVars>
      </dgm:prSet>
      <dgm:spPr/>
    </dgm:pt>
    <dgm:pt modelId="{995ED331-206D-4F39-A7EC-D00BD570D608}" type="pres">
      <dgm:prSet presAssocID="{906BF2C0-9D0C-4B11-B2FB-39872571C329}" presName="Name25" presStyleLbl="parChTrans1D1" presStyleIdx="4" presStyleCnt="12"/>
      <dgm:spPr/>
      <dgm:t>
        <a:bodyPr/>
        <a:lstStyle/>
        <a:p>
          <a:endParaRPr lang="sk-SK"/>
        </a:p>
      </dgm:t>
    </dgm:pt>
    <dgm:pt modelId="{41A6BA9E-36D6-43E2-85F2-C847525C378E}" type="pres">
      <dgm:prSet presAssocID="{71F60790-0A4A-4C0E-9B27-A19C7229BF2A}" presName="node" presStyleCnt="0"/>
      <dgm:spPr/>
    </dgm:pt>
    <dgm:pt modelId="{A7F23BB9-3C1C-4262-B555-ED83229C8F7C}" type="pres">
      <dgm:prSet presAssocID="{71F60790-0A4A-4C0E-9B27-A19C7229BF2A}" presName="parentNode" presStyleLbl="node1" presStyleIdx="5" presStyleCnt="13" custScaleX="319227" custScaleY="296188" custLinFactX="-32073" custLinFactY="-116243" custLinFactNeighborX="-100000" custLinFactNeighborY="-200000">
        <dgm:presLayoutVars>
          <dgm:chMax val="1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9E376CFF-9FE2-4600-8B6C-5B6B7213A3F7}" type="pres">
      <dgm:prSet presAssocID="{71F60790-0A4A-4C0E-9B27-A19C7229BF2A}" presName="childNode" presStyleLbl="revTx" presStyleIdx="0" presStyleCnt="0">
        <dgm:presLayoutVars>
          <dgm:bulletEnabled val="1"/>
        </dgm:presLayoutVars>
      </dgm:prSet>
      <dgm:spPr/>
    </dgm:pt>
    <dgm:pt modelId="{1301AC90-FDD6-4DB7-9552-7CDE7B07FC1A}" type="pres">
      <dgm:prSet presAssocID="{2E8A9FFE-29D0-40F0-AACA-4F0CFE21AC66}" presName="Name25" presStyleLbl="parChTrans1D1" presStyleIdx="5" presStyleCnt="12"/>
      <dgm:spPr/>
      <dgm:t>
        <a:bodyPr/>
        <a:lstStyle/>
        <a:p>
          <a:endParaRPr lang="sk-SK"/>
        </a:p>
      </dgm:t>
    </dgm:pt>
    <dgm:pt modelId="{B8DF1B3B-A25F-4759-86EB-256927E1C420}" type="pres">
      <dgm:prSet presAssocID="{FD8A901C-2D0B-45CD-8922-544CFC72C7E6}" presName="node" presStyleCnt="0"/>
      <dgm:spPr/>
    </dgm:pt>
    <dgm:pt modelId="{4509D8C8-0C72-4487-9EB2-20D0783FD290}" type="pres">
      <dgm:prSet presAssocID="{FD8A901C-2D0B-45CD-8922-544CFC72C7E6}" presName="parentNode" presStyleLbl="node1" presStyleIdx="6" presStyleCnt="13" custScaleX="588622" custScaleY="393570" custLinFactX="100000" custLinFactY="-11359" custLinFactNeighborX="136638" custLinFactNeighborY="-100000">
        <dgm:presLayoutVars>
          <dgm:chMax val="1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7C210655-28C7-4436-A333-8A586F388ACF}" type="pres">
      <dgm:prSet presAssocID="{FD8A901C-2D0B-45CD-8922-544CFC72C7E6}" presName="childNode" presStyleLbl="revTx" presStyleIdx="0" presStyleCnt="0">
        <dgm:presLayoutVars>
          <dgm:bulletEnabled val="1"/>
        </dgm:presLayoutVars>
      </dgm:prSet>
      <dgm:spPr/>
    </dgm:pt>
    <dgm:pt modelId="{0ACF3BD3-35C0-4AB0-8C28-392903131127}" type="pres">
      <dgm:prSet presAssocID="{F0657169-786E-4958-AE46-07659E5785E7}" presName="Name25" presStyleLbl="parChTrans1D1" presStyleIdx="6" presStyleCnt="12"/>
      <dgm:spPr/>
      <dgm:t>
        <a:bodyPr/>
        <a:lstStyle/>
        <a:p>
          <a:endParaRPr lang="sk-SK"/>
        </a:p>
      </dgm:t>
    </dgm:pt>
    <dgm:pt modelId="{66C5AA71-D875-40CD-A4E9-A332E51C4B5C}" type="pres">
      <dgm:prSet presAssocID="{3DB2E6AE-AEFA-4D88-8812-7C6540830BDF}" presName="node" presStyleCnt="0"/>
      <dgm:spPr/>
    </dgm:pt>
    <dgm:pt modelId="{39B2FA26-C6A5-4945-9174-D78D2C009FA1}" type="pres">
      <dgm:prSet presAssocID="{3DB2E6AE-AEFA-4D88-8812-7C6540830BDF}" presName="parentNode" presStyleLbl="node1" presStyleIdx="7" presStyleCnt="13" custScaleX="431964" custScaleY="323096" custLinFactX="100000" custLinFactY="67039" custLinFactNeighborX="136638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C56ABB2A-7FA7-45B3-8472-6FDF0BD1D2E4}" type="pres">
      <dgm:prSet presAssocID="{3DB2E6AE-AEFA-4D88-8812-7C6540830BDF}" presName="childNode" presStyleLbl="revTx" presStyleIdx="0" presStyleCnt="0">
        <dgm:presLayoutVars>
          <dgm:bulletEnabled val="1"/>
        </dgm:presLayoutVars>
      </dgm:prSet>
      <dgm:spPr/>
    </dgm:pt>
    <dgm:pt modelId="{89C706EC-EC17-493A-B320-4FA76CDB8331}" type="pres">
      <dgm:prSet presAssocID="{7DDC1E3C-DDB6-46C6-9C41-03ED7E047B23}" presName="Name25" presStyleLbl="parChTrans1D1" presStyleIdx="7" presStyleCnt="12"/>
      <dgm:spPr/>
      <dgm:t>
        <a:bodyPr/>
        <a:lstStyle/>
        <a:p>
          <a:endParaRPr lang="sk-SK"/>
        </a:p>
      </dgm:t>
    </dgm:pt>
    <dgm:pt modelId="{F232FDF4-1C88-42CC-89DF-895975F39092}" type="pres">
      <dgm:prSet presAssocID="{4C81855C-4BDF-4957-8FD5-F34E8D0F0DC1}" presName="node" presStyleCnt="0"/>
      <dgm:spPr/>
    </dgm:pt>
    <dgm:pt modelId="{21F1D9CF-C87A-4305-8DFC-E6C2F9479B6F}" type="pres">
      <dgm:prSet presAssocID="{4C81855C-4BDF-4957-8FD5-F34E8D0F0DC1}" presName="parentNode" presStyleLbl="node1" presStyleIdx="8" presStyleCnt="13" custScaleX="396772" custScaleY="332878" custLinFactX="-100000" custLinFactNeighborX="-101839" custLinFactNeighborY="34800">
        <dgm:presLayoutVars>
          <dgm:chMax val="1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E4A7F4EB-1DC9-4DA6-943A-82CB691F3B0D}" type="pres">
      <dgm:prSet presAssocID="{4C81855C-4BDF-4957-8FD5-F34E8D0F0DC1}" presName="childNode" presStyleLbl="revTx" presStyleIdx="0" presStyleCnt="0">
        <dgm:presLayoutVars>
          <dgm:bulletEnabled val="1"/>
        </dgm:presLayoutVars>
      </dgm:prSet>
      <dgm:spPr/>
    </dgm:pt>
    <dgm:pt modelId="{333AC6D4-7C85-4847-9B5B-FA7FCE065773}" type="pres">
      <dgm:prSet presAssocID="{154A203F-750E-4625-947F-93189DBED90D}" presName="Name25" presStyleLbl="parChTrans1D1" presStyleIdx="8" presStyleCnt="12"/>
      <dgm:spPr/>
      <dgm:t>
        <a:bodyPr/>
        <a:lstStyle/>
        <a:p>
          <a:endParaRPr lang="sk-SK"/>
        </a:p>
      </dgm:t>
    </dgm:pt>
    <dgm:pt modelId="{051787CF-52AC-48EA-88FB-0D6C2A68F3B2}" type="pres">
      <dgm:prSet presAssocID="{A73EDC6C-D035-4D8B-8012-9ABCFAE28CE7}" presName="node" presStyleCnt="0"/>
      <dgm:spPr/>
    </dgm:pt>
    <dgm:pt modelId="{CEA4D4F0-C71B-4A3D-8CE5-409AC1F6BAA5}" type="pres">
      <dgm:prSet presAssocID="{A73EDC6C-D035-4D8B-8012-9ABCFAE28CE7}" presName="parentNode" presStyleLbl="node1" presStyleIdx="9" presStyleCnt="13" custScaleX="462291" custScaleY="370356" custLinFactX="-200000" custLinFactY="100000" custLinFactNeighborX="-205875" custLinFactNeighborY="124022">
        <dgm:presLayoutVars>
          <dgm:chMax val="1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CB2FD28D-8D32-4A81-B210-F2813671F4A8}" type="pres">
      <dgm:prSet presAssocID="{A73EDC6C-D035-4D8B-8012-9ABCFAE28CE7}" presName="childNode" presStyleLbl="revTx" presStyleIdx="0" presStyleCnt="0">
        <dgm:presLayoutVars>
          <dgm:bulletEnabled val="1"/>
        </dgm:presLayoutVars>
      </dgm:prSet>
      <dgm:spPr/>
    </dgm:pt>
    <dgm:pt modelId="{37E184B3-D4FF-4C66-8E83-EF022C9DE5A3}" type="pres">
      <dgm:prSet presAssocID="{C0F0C6E3-D2C7-4DE8-8D5F-781DBCDC03CF}" presName="Name25" presStyleLbl="parChTrans1D1" presStyleIdx="9" presStyleCnt="12"/>
      <dgm:spPr/>
      <dgm:t>
        <a:bodyPr/>
        <a:lstStyle/>
        <a:p>
          <a:endParaRPr lang="sk-SK"/>
        </a:p>
      </dgm:t>
    </dgm:pt>
    <dgm:pt modelId="{42BED1E0-1754-4FF1-80DF-5BD17368337B}" type="pres">
      <dgm:prSet presAssocID="{409C39D5-820C-4EE1-A1F1-726F7266F5B9}" presName="node" presStyleCnt="0"/>
      <dgm:spPr/>
    </dgm:pt>
    <dgm:pt modelId="{125FC984-6185-4EA3-A2DA-5D8B91F96BF7}" type="pres">
      <dgm:prSet presAssocID="{409C39D5-820C-4EE1-A1F1-726F7266F5B9}" presName="parentNode" presStyleLbl="node1" presStyleIdx="10" presStyleCnt="13" custScaleX="406016" custScaleY="270578" custLinFactX="-333891" custLinFactY="-28437" custLinFactNeighborX="-400000" custLinFactNeighborY="-100000">
        <dgm:presLayoutVars>
          <dgm:chMax val="1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7725A8EE-CF82-4D17-AD88-87BA4155E234}" type="pres">
      <dgm:prSet presAssocID="{409C39D5-820C-4EE1-A1F1-726F7266F5B9}" presName="childNode" presStyleLbl="revTx" presStyleIdx="0" presStyleCnt="0">
        <dgm:presLayoutVars>
          <dgm:bulletEnabled val="1"/>
        </dgm:presLayoutVars>
      </dgm:prSet>
      <dgm:spPr/>
    </dgm:pt>
    <dgm:pt modelId="{E50F8B15-B250-4F7F-BE9B-99C32A60E738}" type="pres">
      <dgm:prSet presAssocID="{A9958DCE-B17E-4FFF-BBFB-85CE16F41D2A}" presName="Name25" presStyleLbl="parChTrans1D1" presStyleIdx="10" presStyleCnt="12"/>
      <dgm:spPr/>
      <dgm:t>
        <a:bodyPr/>
        <a:lstStyle/>
        <a:p>
          <a:endParaRPr lang="sk-SK"/>
        </a:p>
      </dgm:t>
    </dgm:pt>
    <dgm:pt modelId="{2BE7B6A9-5972-4BCB-8AD0-4A9182971774}" type="pres">
      <dgm:prSet presAssocID="{E0E887B2-7D5C-4CF8-B427-7023930BB8E2}" presName="node" presStyleCnt="0"/>
      <dgm:spPr/>
    </dgm:pt>
    <dgm:pt modelId="{3D3F1D19-33F3-4145-A8A1-9F8B3A3B7C67}" type="pres">
      <dgm:prSet presAssocID="{E0E887B2-7D5C-4CF8-B427-7023930BB8E2}" presName="parentNode" presStyleLbl="node1" presStyleIdx="11" presStyleCnt="13" custScaleX="487467" custScaleY="438845" custLinFactX="-513592" custLinFactNeighborX="-600000" custLinFactNeighborY="-62639">
        <dgm:presLayoutVars>
          <dgm:chMax val="1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A3F1AF19-1B89-4E21-922C-0243CF519034}" type="pres">
      <dgm:prSet presAssocID="{E0E887B2-7D5C-4CF8-B427-7023930BB8E2}" presName="childNode" presStyleLbl="revTx" presStyleIdx="0" presStyleCnt="0">
        <dgm:presLayoutVars>
          <dgm:bulletEnabled val="1"/>
        </dgm:presLayoutVars>
      </dgm:prSet>
      <dgm:spPr/>
    </dgm:pt>
    <dgm:pt modelId="{88AF8847-F280-468F-B591-9C891083B9DF}" type="pres">
      <dgm:prSet presAssocID="{415E8429-9714-4235-8976-429576F8D0C7}" presName="Name25" presStyleLbl="parChTrans1D1" presStyleIdx="11" presStyleCnt="12"/>
      <dgm:spPr/>
      <dgm:t>
        <a:bodyPr/>
        <a:lstStyle/>
        <a:p>
          <a:endParaRPr lang="sk-SK"/>
        </a:p>
      </dgm:t>
    </dgm:pt>
    <dgm:pt modelId="{B0837CC0-D89D-4531-9FB1-03F7D9606E96}" type="pres">
      <dgm:prSet presAssocID="{D735E415-E75F-4094-9FD2-6F0C9A0C5D85}" presName="node" presStyleCnt="0"/>
      <dgm:spPr/>
    </dgm:pt>
    <dgm:pt modelId="{70CA6593-9E3F-452D-B1AF-7CFDE10529AF}" type="pres">
      <dgm:prSet presAssocID="{D735E415-E75F-4094-9FD2-6F0C9A0C5D85}" presName="parentNode" presStyleLbl="node1" presStyleIdx="12" presStyleCnt="13" custScaleX="477341" custScaleY="290271" custLinFactX="-600000" custLinFactY="-215932" custLinFactNeighborX="-679779" custLinFactNeighborY="-300000">
        <dgm:presLayoutVars>
          <dgm:chMax val="1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47AF4CD4-EC50-478F-B6BB-0B28CA9274DF}" type="pres">
      <dgm:prSet presAssocID="{D735E415-E75F-4094-9FD2-6F0C9A0C5D85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F49ACD29-2119-442C-B34F-327B57310D4B}" type="presOf" srcId="{454F96C5-D950-4E45-A578-375DB8B611E8}" destId="{415D55CB-B98A-4871-A053-884F2E7DA933}" srcOrd="0" destOrd="0" presId="urn:microsoft.com/office/officeart/2005/8/layout/radial2"/>
    <dgm:cxn modelId="{50F46BB0-543E-4C64-9830-83469AF4EE97}" type="presOf" srcId="{2CF9BFBC-6CC5-4377-BB4A-10C2E0673390}" destId="{EC91EDE2-4451-4851-B2B7-F64EA5242F01}" srcOrd="0" destOrd="0" presId="urn:microsoft.com/office/officeart/2005/8/layout/radial2"/>
    <dgm:cxn modelId="{F3F34DCC-4E76-4214-89E1-F05B08E459B3}" srcId="{1C28F474-0151-4F5D-84EC-75D62280F82C}" destId="{36F94E4A-FCBF-48CF-9604-3AF9E6DD4DF9}" srcOrd="2" destOrd="0" parTransId="{2CAB411E-C594-4E11-85F0-34523B99B062}" sibTransId="{D0F61E7E-ACB7-4A55-BB5B-4A7DB5A207B9}"/>
    <dgm:cxn modelId="{C3056924-8DB9-407E-BA18-1FC0B3444EAC}" type="presOf" srcId="{415E8429-9714-4235-8976-429576F8D0C7}" destId="{88AF8847-F280-468F-B591-9C891083B9DF}" srcOrd="0" destOrd="0" presId="urn:microsoft.com/office/officeart/2005/8/layout/radial2"/>
    <dgm:cxn modelId="{6341D7A0-85EE-48C2-B5E6-C40AC18E56D6}" srcId="{1C28F474-0151-4F5D-84EC-75D62280F82C}" destId="{3DB2E6AE-AEFA-4D88-8812-7C6540830BDF}" srcOrd="6" destOrd="0" parTransId="{F0657169-786E-4958-AE46-07659E5785E7}" sibTransId="{005F5CFA-63B7-431A-AB69-739460883EEC}"/>
    <dgm:cxn modelId="{3E772022-6317-45A7-BA69-1F49379F98F5}" type="presOf" srcId="{3968A238-C8E1-4444-A9D4-42EB2F6D9A93}" destId="{29442842-AAEB-4627-8FEB-7221804CC40C}" srcOrd="0" destOrd="0" presId="urn:microsoft.com/office/officeart/2005/8/layout/radial2"/>
    <dgm:cxn modelId="{6D7FB75A-F859-42DA-A3E8-A11DE6F6F41E}" type="presOf" srcId="{2E8A9FFE-29D0-40F0-AACA-4F0CFE21AC66}" destId="{1301AC90-FDD6-4DB7-9552-7CDE7B07FC1A}" srcOrd="0" destOrd="0" presId="urn:microsoft.com/office/officeart/2005/8/layout/radial2"/>
    <dgm:cxn modelId="{82DFA404-4FDD-4A35-898D-7D6200C7ABFE}" type="presOf" srcId="{D735E415-E75F-4094-9FD2-6F0C9A0C5D85}" destId="{70CA6593-9E3F-452D-B1AF-7CFDE10529AF}" srcOrd="0" destOrd="0" presId="urn:microsoft.com/office/officeart/2005/8/layout/radial2"/>
    <dgm:cxn modelId="{A4AE46BF-BB21-43A3-95D7-1396FBAF614E}" srcId="{1C28F474-0151-4F5D-84EC-75D62280F82C}" destId="{FD8A901C-2D0B-45CD-8922-544CFC72C7E6}" srcOrd="5" destOrd="0" parTransId="{2E8A9FFE-29D0-40F0-AACA-4F0CFE21AC66}" sibTransId="{3897D6FA-3A69-4A66-B43D-356ABC5011EF}"/>
    <dgm:cxn modelId="{2AE0946F-E770-4769-B503-136B50EC2795}" srcId="{1C28F474-0151-4F5D-84EC-75D62280F82C}" destId="{454F96C5-D950-4E45-A578-375DB8B611E8}" srcOrd="1" destOrd="0" parTransId="{5095DCB6-BF97-4788-B610-8AD6155DAC16}" sibTransId="{97DC94E7-43AB-40A0-94F7-6449490931AB}"/>
    <dgm:cxn modelId="{7E2D51BF-993B-4E8B-B718-8D47DCE4B086}" type="presOf" srcId="{36F94E4A-FCBF-48CF-9604-3AF9E6DD4DF9}" destId="{CDC1FAD8-FB33-4C00-B23C-806ABAA46E54}" srcOrd="0" destOrd="0" presId="urn:microsoft.com/office/officeart/2005/8/layout/radial2"/>
    <dgm:cxn modelId="{443200DA-7248-4B72-9AF9-0F9D10E88FA8}" type="presOf" srcId="{7DDC1E3C-DDB6-46C6-9C41-03ED7E047B23}" destId="{89C706EC-EC17-493A-B320-4FA76CDB8331}" srcOrd="0" destOrd="0" presId="urn:microsoft.com/office/officeart/2005/8/layout/radial2"/>
    <dgm:cxn modelId="{E74B1686-262D-4629-B311-3FD1752F19CA}" srcId="{1C28F474-0151-4F5D-84EC-75D62280F82C}" destId="{409C39D5-820C-4EE1-A1F1-726F7266F5B9}" srcOrd="9" destOrd="0" parTransId="{C0F0C6E3-D2C7-4DE8-8D5F-781DBCDC03CF}" sibTransId="{CA0EB8F3-9B55-456C-BFA1-287A4F4F05F6}"/>
    <dgm:cxn modelId="{427E6EBE-E4D7-4D75-8556-36BF82372DCB}" srcId="{1C28F474-0151-4F5D-84EC-75D62280F82C}" destId="{71F60790-0A4A-4C0E-9B27-A19C7229BF2A}" srcOrd="4" destOrd="0" parTransId="{906BF2C0-9D0C-4B11-B2FB-39872571C329}" sibTransId="{DDB4A857-84D5-4CE1-9F7F-731DC8C3E413}"/>
    <dgm:cxn modelId="{1072193C-60BE-4AD8-9B81-5BFA948344B8}" type="presOf" srcId="{4C81855C-4BDF-4957-8FD5-F34E8D0F0DC1}" destId="{21F1D9CF-C87A-4305-8DFC-E6C2F9479B6F}" srcOrd="0" destOrd="0" presId="urn:microsoft.com/office/officeart/2005/8/layout/radial2"/>
    <dgm:cxn modelId="{E31DD5FB-CEF3-4247-842D-A4FA36662DFB}" srcId="{1C28F474-0151-4F5D-84EC-75D62280F82C}" destId="{4C81855C-4BDF-4957-8FD5-F34E8D0F0DC1}" srcOrd="7" destOrd="0" parTransId="{7DDC1E3C-DDB6-46C6-9C41-03ED7E047B23}" sibTransId="{0BD5CA55-9D88-473D-A7CE-F3FA99DA504B}"/>
    <dgm:cxn modelId="{CEACEDE2-3552-4691-9A4D-FD31D28B3386}" srcId="{1C28F474-0151-4F5D-84EC-75D62280F82C}" destId="{E0E887B2-7D5C-4CF8-B427-7023930BB8E2}" srcOrd="10" destOrd="0" parTransId="{A9958DCE-B17E-4FFF-BBFB-85CE16F41D2A}" sibTransId="{F1ACA728-80BE-4068-A677-90E5A7256E1F}"/>
    <dgm:cxn modelId="{244F8DCD-0E9C-41C1-9C39-42476E64BD5E}" type="presOf" srcId="{F0657169-786E-4958-AE46-07659E5785E7}" destId="{0ACF3BD3-35C0-4AB0-8C28-392903131127}" srcOrd="0" destOrd="0" presId="urn:microsoft.com/office/officeart/2005/8/layout/radial2"/>
    <dgm:cxn modelId="{3850A12D-7C18-4509-8AA5-4E9390D9023B}" type="presOf" srcId="{E814C855-FCA5-4276-8C2F-39BF8F4DD79C}" destId="{D0ACC410-B954-48FC-ABFF-A8FF45D7AA28}" srcOrd="0" destOrd="0" presId="urn:microsoft.com/office/officeart/2005/8/layout/radial2"/>
    <dgm:cxn modelId="{104665F6-73E9-4304-9128-51F9F983E76C}" type="presOf" srcId="{C0F0C6E3-D2C7-4DE8-8D5F-781DBCDC03CF}" destId="{37E184B3-D4FF-4C66-8E83-EF022C9DE5A3}" srcOrd="0" destOrd="0" presId="urn:microsoft.com/office/officeart/2005/8/layout/radial2"/>
    <dgm:cxn modelId="{6B72A3EB-B8E6-48C8-B31D-680CD23E9EAA}" type="presOf" srcId="{A73EDC6C-D035-4D8B-8012-9ABCFAE28CE7}" destId="{CEA4D4F0-C71B-4A3D-8CE5-409AC1F6BAA5}" srcOrd="0" destOrd="0" presId="urn:microsoft.com/office/officeart/2005/8/layout/radial2"/>
    <dgm:cxn modelId="{6BACF771-228B-4252-8D5C-303526844A0A}" type="presOf" srcId="{71F60790-0A4A-4C0E-9B27-A19C7229BF2A}" destId="{A7F23BB9-3C1C-4262-B555-ED83229C8F7C}" srcOrd="0" destOrd="0" presId="urn:microsoft.com/office/officeart/2005/8/layout/radial2"/>
    <dgm:cxn modelId="{425643FF-8785-4442-9A39-FC4AD2E2F34A}" type="presOf" srcId="{A9958DCE-B17E-4FFF-BBFB-85CE16F41D2A}" destId="{E50F8B15-B250-4F7F-BE9B-99C32A60E738}" srcOrd="0" destOrd="0" presId="urn:microsoft.com/office/officeart/2005/8/layout/radial2"/>
    <dgm:cxn modelId="{60CB7E06-25D2-4940-B78D-1DC555BC63A2}" type="presOf" srcId="{3DB2E6AE-AEFA-4D88-8812-7C6540830BDF}" destId="{39B2FA26-C6A5-4945-9174-D78D2C009FA1}" srcOrd="0" destOrd="0" presId="urn:microsoft.com/office/officeart/2005/8/layout/radial2"/>
    <dgm:cxn modelId="{27DF5D4E-EA46-477B-AB6A-0CFA149B351A}" type="presOf" srcId="{F18DB653-2986-4234-8068-762FFB32B29D}" destId="{12818527-373B-4186-A534-5401310EDF90}" srcOrd="0" destOrd="0" presId="urn:microsoft.com/office/officeart/2005/8/layout/radial2"/>
    <dgm:cxn modelId="{6726CC55-C722-4886-A2F5-7AD27FD39FF7}" srcId="{1C28F474-0151-4F5D-84EC-75D62280F82C}" destId="{D735E415-E75F-4094-9FD2-6F0C9A0C5D85}" srcOrd="11" destOrd="0" parTransId="{415E8429-9714-4235-8976-429576F8D0C7}" sibTransId="{5B2F1E50-9F08-447D-A19E-517AFAE4430F}"/>
    <dgm:cxn modelId="{6D103669-28D5-4CAE-8758-100AA71D3A54}" type="presOf" srcId="{906BF2C0-9D0C-4B11-B2FB-39872571C329}" destId="{995ED331-206D-4F39-A7EC-D00BD570D608}" srcOrd="0" destOrd="0" presId="urn:microsoft.com/office/officeart/2005/8/layout/radial2"/>
    <dgm:cxn modelId="{F38FE104-551A-481A-B99D-4C9365C2F39F}" type="presOf" srcId="{1C28F474-0151-4F5D-84EC-75D62280F82C}" destId="{D276659B-87FB-4757-9425-8B5A1A10C73F}" srcOrd="0" destOrd="0" presId="urn:microsoft.com/office/officeart/2005/8/layout/radial2"/>
    <dgm:cxn modelId="{779EBC1E-5A84-4EF5-BB5D-DD8E67FD1891}" srcId="{1C28F474-0151-4F5D-84EC-75D62280F82C}" destId="{A73EDC6C-D035-4D8B-8012-9ABCFAE28CE7}" srcOrd="8" destOrd="0" parTransId="{154A203F-750E-4625-947F-93189DBED90D}" sibTransId="{935F9A3E-7D70-4191-B950-264D29CF33AA}"/>
    <dgm:cxn modelId="{4C2ED6EA-0249-4659-915E-D0851C14010C}" type="presOf" srcId="{154A203F-750E-4625-947F-93189DBED90D}" destId="{333AC6D4-7C85-4847-9B5B-FA7FCE065773}" srcOrd="0" destOrd="0" presId="urn:microsoft.com/office/officeart/2005/8/layout/radial2"/>
    <dgm:cxn modelId="{E92D8E2A-45BE-4141-ACE7-C6E11FE414C5}" srcId="{1C28F474-0151-4F5D-84EC-75D62280F82C}" destId="{3968A238-C8E1-4444-A9D4-42EB2F6D9A93}" srcOrd="0" destOrd="0" parTransId="{E814C855-FCA5-4276-8C2F-39BF8F4DD79C}" sibTransId="{A31547AE-9B81-4750-A490-D615684AED62}"/>
    <dgm:cxn modelId="{0277BB54-ACEA-4BD3-A2A3-22FEB6CAF294}" type="presOf" srcId="{5095DCB6-BF97-4788-B610-8AD6155DAC16}" destId="{57C05605-313D-4C47-9012-C24F42D6B2EE}" srcOrd="0" destOrd="0" presId="urn:microsoft.com/office/officeart/2005/8/layout/radial2"/>
    <dgm:cxn modelId="{75DA2588-60F7-4748-9241-798F10384A57}" type="presOf" srcId="{FD8A901C-2D0B-45CD-8922-544CFC72C7E6}" destId="{4509D8C8-0C72-4487-9EB2-20D0783FD290}" srcOrd="0" destOrd="0" presId="urn:microsoft.com/office/officeart/2005/8/layout/radial2"/>
    <dgm:cxn modelId="{9DBABDBB-07DF-4200-ADE7-C00A4B6011CC}" type="presOf" srcId="{2CAB411E-C594-4E11-85F0-34523B99B062}" destId="{DFECF4FA-4ED7-45D2-A17A-03DADE818D23}" srcOrd="0" destOrd="0" presId="urn:microsoft.com/office/officeart/2005/8/layout/radial2"/>
    <dgm:cxn modelId="{BF84428B-C3F0-4A9E-88F7-C8A0702D67BD}" srcId="{1C28F474-0151-4F5D-84EC-75D62280F82C}" destId="{2CF9BFBC-6CC5-4377-BB4A-10C2E0673390}" srcOrd="3" destOrd="0" parTransId="{F18DB653-2986-4234-8068-762FFB32B29D}" sibTransId="{A91C9E2A-2AC3-4592-B9F4-EB67E667B53A}"/>
    <dgm:cxn modelId="{7F15F6CF-DCEB-4A3D-B202-6265507BEB69}" type="presOf" srcId="{E0E887B2-7D5C-4CF8-B427-7023930BB8E2}" destId="{3D3F1D19-33F3-4145-A8A1-9F8B3A3B7C67}" srcOrd="0" destOrd="0" presId="urn:microsoft.com/office/officeart/2005/8/layout/radial2"/>
    <dgm:cxn modelId="{03D7BC98-C972-4783-9DF7-0D070624BFD7}" type="presOf" srcId="{409C39D5-820C-4EE1-A1F1-726F7266F5B9}" destId="{125FC984-6185-4EA3-A2DA-5D8B91F96BF7}" srcOrd="0" destOrd="0" presId="urn:microsoft.com/office/officeart/2005/8/layout/radial2"/>
    <dgm:cxn modelId="{DA0AD3FC-EE61-4490-A75C-BEA298460275}" type="presParOf" srcId="{D276659B-87FB-4757-9425-8B5A1A10C73F}" destId="{43B8EB00-F7B1-471F-8090-F351AA4574EE}" srcOrd="0" destOrd="0" presId="urn:microsoft.com/office/officeart/2005/8/layout/radial2"/>
    <dgm:cxn modelId="{488CABF6-C067-4CCB-914C-8032E90B4111}" type="presParOf" srcId="{43B8EB00-F7B1-471F-8090-F351AA4574EE}" destId="{BD56384A-DDFD-4AD1-8D7B-47B930C37CF1}" srcOrd="0" destOrd="0" presId="urn:microsoft.com/office/officeart/2005/8/layout/radial2"/>
    <dgm:cxn modelId="{25AAFCD9-4ADC-4568-A110-92C969769BA0}" type="presParOf" srcId="{BD56384A-DDFD-4AD1-8D7B-47B930C37CF1}" destId="{EFD549D7-4F53-4AEE-834D-E6523A84B0DB}" srcOrd="0" destOrd="0" presId="urn:microsoft.com/office/officeart/2005/8/layout/radial2"/>
    <dgm:cxn modelId="{71C4119D-FA19-4D03-ACC3-CBD3292C88A8}" type="presParOf" srcId="{BD56384A-DDFD-4AD1-8D7B-47B930C37CF1}" destId="{2D2C8BC0-A1E1-4D8A-A52C-D8ED13BC46CF}" srcOrd="1" destOrd="0" presId="urn:microsoft.com/office/officeart/2005/8/layout/radial2"/>
    <dgm:cxn modelId="{24D95769-F6B7-41A8-A95D-A6D9091B3F74}" type="presParOf" srcId="{43B8EB00-F7B1-471F-8090-F351AA4574EE}" destId="{D0ACC410-B954-48FC-ABFF-A8FF45D7AA28}" srcOrd="1" destOrd="0" presId="urn:microsoft.com/office/officeart/2005/8/layout/radial2"/>
    <dgm:cxn modelId="{60898686-A93E-4FEE-95A3-4FEC4197C42C}" type="presParOf" srcId="{43B8EB00-F7B1-471F-8090-F351AA4574EE}" destId="{27969EDC-4B3A-4E9D-BA71-33C036DC1A62}" srcOrd="2" destOrd="0" presId="urn:microsoft.com/office/officeart/2005/8/layout/radial2"/>
    <dgm:cxn modelId="{1F675912-7A5D-4B95-B3E0-5FB99DEE27BA}" type="presParOf" srcId="{27969EDC-4B3A-4E9D-BA71-33C036DC1A62}" destId="{29442842-AAEB-4627-8FEB-7221804CC40C}" srcOrd="0" destOrd="0" presId="urn:microsoft.com/office/officeart/2005/8/layout/radial2"/>
    <dgm:cxn modelId="{93C7D14B-7C2F-48D0-BEBD-8B55572844C3}" type="presParOf" srcId="{27969EDC-4B3A-4E9D-BA71-33C036DC1A62}" destId="{B7DD0D3C-1A30-4732-8BCA-1C3DEEAF7769}" srcOrd="1" destOrd="0" presId="urn:microsoft.com/office/officeart/2005/8/layout/radial2"/>
    <dgm:cxn modelId="{2F1DFB43-A9BB-4AE1-BA4D-263D76A9487E}" type="presParOf" srcId="{43B8EB00-F7B1-471F-8090-F351AA4574EE}" destId="{57C05605-313D-4C47-9012-C24F42D6B2EE}" srcOrd="3" destOrd="0" presId="urn:microsoft.com/office/officeart/2005/8/layout/radial2"/>
    <dgm:cxn modelId="{22C57089-315D-4EBF-99AE-CB3730C33A71}" type="presParOf" srcId="{43B8EB00-F7B1-471F-8090-F351AA4574EE}" destId="{4079F182-048C-4157-B601-E0EAC95D0CC1}" srcOrd="4" destOrd="0" presId="urn:microsoft.com/office/officeart/2005/8/layout/radial2"/>
    <dgm:cxn modelId="{A2FA719D-02B4-48D1-8EB4-0B7D0BD18762}" type="presParOf" srcId="{4079F182-048C-4157-B601-E0EAC95D0CC1}" destId="{415D55CB-B98A-4871-A053-884F2E7DA933}" srcOrd="0" destOrd="0" presId="urn:microsoft.com/office/officeart/2005/8/layout/radial2"/>
    <dgm:cxn modelId="{223036BF-DDD3-47F3-B0BE-152AE4AD40B8}" type="presParOf" srcId="{4079F182-048C-4157-B601-E0EAC95D0CC1}" destId="{A92A40AB-C2D1-449C-AB82-BA814FAA9DD2}" srcOrd="1" destOrd="0" presId="urn:microsoft.com/office/officeart/2005/8/layout/radial2"/>
    <dgm:cxn modelId="{9742B84E-AEB2-4026-8363-7F83B22F098D}" type="presParOf" srcId="{43B8EB00-F7B1-471F-8090-F351AA4574EE}" destId="{DFECF4FA-4ED7-45D2-A17A-03DADE818D23}" srcOrd="5" destOrd="0" presId="urn:microsoft.com/office/officeart/2005/8/layout/radial2"/>
    <dgm:cxn modelId="{785D2A11-A179-4636-829B-F0FAABFCF813}" type="presParOf" srcId="{43B8EB00-F7B1-471F-8090-F351AA4574EE}" destId="{F81011D4-C96D-486A-81F4-74C467D253D0}" srcOrd="6" destOrd="0" presId="urn:microsoft.com/office/officeart/2005/8/layout/radial2"/>
    <dgm:cxn modelId="{44A5B30E-0139-48A1-AC6D-FE1E8A4F82D7}" type="presParOf" srcId="{F81011D4-C96D-486A-81F4-74C467D253D0}" destId="{CDC1FAD8-FB33-4C00-B23C-806ABAA46E54}" srcOrd="0" destOrd="0" presId="urn:microsoft.com/office/officeart/2005/8/layout/radial2"/>
    <dgm:cxn modelId="{AED3B36F-A4BC-4286-B915-C5FB393F0350}" type="presParOf" srcId="{F81011D4-C96D-486A-81F4-74C467D253D0}" destId="{4931B94B-E239-4427-9405-BA2FDB2BAA17}" srcOrd="1" destOrd="0" presId="urn:microsoft.com/office/officeart/2005/8/layout/radial2"/>
    <dgm:cxn modelId="{DEE6C474-384A-46C6-AD78-FD8D1A939483}" type="presParOf" srcId="{43B8EB00-F7B1-471F-8090-F351AA4574EE}" destId="{12818527-373B-4186-A534-5401310EDF90}" srcOrd="7" destOrd="0" presId="urn:microsoft.com/office/officeart/2005/8/layout/radial2"/>
    <dgm:cxn modelId="{109287A5-627C-48D6-8572-C54D68944170}" type="presParOf" srcId="{43B8EB00-F7B1-471F-8090-F351AA4574EE}" destId="{8585D1D0-351C-49ED-A50A-010B4192AE48}" srcOrd="8" destOrd="0" presId="urn:microsoft.com/office/officeart/2005/8/layout/radial2"/>
    <dgm:cxn modelId="{C90BAE55-9F65-4867-B438-0B7F50A3FA04}" type="presParOf" srcId="{8585D1D0-351C-49ED-A50A-010B4192AE48}" destId="{EC91EDE2-4451-4851-B2B7-F64EA5242F01}" srcOrd="0" destOrd="0" presId="urn:microsoft.com/office/officeart/2005/8/layout/radial2"/>
    <dgm:cxn modelId="{DF6435D3-5A9B-4834-B412-9003D8A1BED4}" type="presParOf" srcId="{8585D1D0-351C-49ED-A50A-010B4192AE48}" destId="{D5661814-15E7-4F90-9B00-F09AF59DF8D4}" srcOrd="1" destOrd="0" presId="urn:microsoft.com/office/officeart/2005/8/layout/radial2"/>
    <dgm:cxn modelId="{3B6B5FE8-4C15-439A-87CC-928AA4D4FEC1}" type="presParOf" srcId="{43B8EB00-F7B1-471F-8090-F351AA4574EE}" destId="{995ED331-206D-4F39-A7EC-D00BD570D608}" srcOrd="9" destOrd="0" presId="urn:microsoft.com/office/officeart/2005/8/layout/radial2"/>
    <dgm:cxn modelId="{896850E8-9A31-4D06-B755-B6648577E6CB}" type="presParOf" srcId="{43B8EB00-F7B1-471F-8090-F351AA4574EE}" destId="{41A6BA9E-36D6-43E2-85F2-C847525C378E}" srcOrd="10" destOrd="0" presId="urn:microsoft.com/office/officeart/2005/8/layout/radial2"/>
    <dgm:cxn modelId="{19506663-9F9C-45B1-AD50-448FBCD36AB9}" type="presParOf" srcId="{41A6BA9E-36D6-43E2-85F2-C847525C378E}" destId="{A7F23BB9-3C1C-4262-B555-ED83229C8F7C}" srcOrd="0" destOrd="0" presId="urn:microsoft.com/office/officeart/2005/8/layout/radial2"/>
    <dgm:cxn modelId="{D23FE6C6-4842-401F-A6EB-78D9CE06D489}" type="presParOf" srcId="{41A6BA9E-36D6-43E2-85F2-C847525C378E}" destId="{9E376CFF-9FE2-4600-8B6C-5B6B7213A3F7}" srcOrd="1" destOrd="0" presId="urn:microsoft.com/office/officeart/2005/8/layout/radial2"/>
    <dgm:cxn modelId="{FFB37212-430F-4346-8643-B9A22E91E3DF}" type="presParOf" srcId="{43B8EB00-F7B1-471F-8090-F351AA4574EE}" destId="{1301AC90-FDD6-4DB7-9552-7CDE7B07FC1A}" srcOrd="11" destOrd="0" presId="urn:microsoft.com/office/officeart/2005/8/layout/radial2"/>
    <dgm:cxn modelId="{E25E64D0-36AE-4453-998C-F9ABD428025E}" type="presParOf" srcId="{43B8EB00-F7B1-471F-8090-F351AA4574EE}" destId="{B8DF1B3B-A25F-4759-86EB-256927E1C420}" srcOrd="12" destOrd="0" presId="urn:microsoft.com/office/officeart/2005/8/layout/radial2"/>
    <dgm:cxn modelId="{CC3F694E-E845-4827-B187-E3DB4F7556C6}" type="presParOf" srcId="{B8DF1B3B-A25F-4759-86EB-256927E1C420}" destId="{4509D8C8-0C72-4487-9EB2-20D0783FD290}" srcOrd="0" destOrd="0" presId="urn:microsoft.com/office/officeart/2005/8/layout/radial2"/>
    <dgm:cxn modelId="{D3A4016A-67B9-47E9-9E21-D0D4B5C5EA34}" type="presParOf" srcId="{B8DF1B3B-A25F-4759-86EB-256927E1C420}" destId="{7C210655-28C7-4436-A333-8A586F388ACF}" srcOrd="1" destOrd="0" presId="urn:microsoft.com/office/officeart/2005/8/layout/radial2"/>
    <dgm:cxn modelId="{8C13F6E0-8116-4C6E-9A24-C2EE490B21A4}" type="presParOf" srcId="{43B8EB00-F7B1-471F-8090-F351AA4574EE}" destId="{0ACF3BD3-35C0-4AB0-8C28-392903131127}" srcOrd="13" destOrd="0" presId="urn:microsoft.com/office/officeart/2005/8/layout/radial2"/>
    <dgm:cxn modelId="{86392D19-E5F5-4A7A-B57D-90D68257CA7D}" type="presParOf" srcId="{43B8EB00-F7B1-471F-8090-F351AA4574EE}" destId="{66C5AA71-D875-40CD-A4E9-A332E51C4B5C}" srcOrd="14" destOrd="0" presId="urn:microsoft.com/office/officeart/2005/8/layout/radial2"/>
    <dgm:cxn modelId="{5C2F7039-3106-4ECE-86DD-7EF426C5799D}" type="presParOf" srcId="{66C5AA71-D875-40CD-A4E9-A332E51C4B5C}" destId="{39B2FA26-C6A5-4945-9174-D78D2C009FA1}" srcOrd="0" destOrd="0" presId="urn:microsoft.com/office/officeart/2005/8/layout/radial2"/>
    <dgm:cxn modelId="{99237D8E-C4E1-4426-AD71-B2347493833B}" type="presParOf" srcId="{66C5AA71-D875-40CD-A4E9-A332E51C4B5C}" destId="{C56ABB2A-7FA7-45B3-8472-6FDF0BD1D2E4}" srcOrd="1" destOrd="0" presId="urn:microsoft.com/office/officeart/2005/8/layout/radial2"/>
    <dgm:cxn modelId="{8D352BEF-62CC-40A0-9805-F3BF967D4333}" type="presParOf" srcId="{43B8EB00-F7B1-471F-8090-F351AA4574EE}" destId="{89C706EC-EC17-493A-B320-4FA76CDB8331}" srcOrd="15" destOrd="0" presId="urn:microsoft.com/office/officeart/2005/8/layout/radial2"/>
    <dgm:cxn modelId="{7E4C14BF-C36B-4A9D-97F3-E1891104209B}" type="presParOf" srcId="{43B8EB00-F7B1-471F-8090-F351AA4574EE}" destId="{F232FDF4-1C88-42CC-89DF-895975F39092}" srcOrd="16" destOrd="0" presId="urn:microsoft.com/office/officeart/2005/8/layout/radial2"/>
    <dgm:cxn modelId="{30278624-57BE-4CFF-B278-B3798C9FA87C}" type="presParOf" srcId="{F232FDF4-1C88-42CC-89DF-895975F39092}" destId="{21F1D9CF-C87A-4305-8DFC-E6C2F9479B6F}" srcOrd="0" destOrd="0" presId="urn:microsoft.com/office/officeart/2005/8/layout/radial2"/>
    <dgm:cxn modelId="{522643B7-4495-4E99-B71B-C91D375C6866}" type="presParOf" srcId="{F232FDF4-1C88-42CC-89DF-895975F39092}" destId="{E4A7F4EB-1DC9-4DA6-943A-82CB691F3B0D}" srcOrd="1" destOrd="0" presId="urn:microsoft.com/office/officeart/2005/8/layout/radial2"/>
    <dgm:cxn modelId="{26BDE8DF-A801-4534-9015-00A5E215B159}" type="presParOf" srcId="{43B8EB00-F7B1-471F-8090-F351AA4574EE}" destId="{333AC6D4-7C85-4847-9B5B-FA7FCE065773}" srcOrd="17" destOrd="0" presId="urn:microsoft.com/office/officeart/2005/8/layout/radial2"/>
    <dgm:cxn modelId="{C1D90E76-91FD-4721-8065-BA04DEC35A2E}" type="presParOf" srcId="{43B8EB00-F7B1-471F-8090-F351AA4574EE}" destId="{051787CF-52AC-48EA-88FB-0D6C2A68F3B2}" srcOrd="18" destOrd="0" presId="urn:microsoft.com/office/officeart/2005/8/layout/radial2"/>
    <dgm:cxn modelId="{57F70A62-605D-493A-893C-AD0B3147A7D2}" type="presParOf" srcId="{051787CF-52AC-48EA-88FB-0D6C2A68F3B2}" destId="{CEA4D4F0-C71B-4A3D-8CE5-409AC1F6BAA5}" srcOrd="0" destOrd="0" presId="urn:microsoft.com/office/officeart/2005/8/layout/radial2"/>
    <dgm:cxn modelId="{8945DB33-CCAC-4C7C-B3BC-AAB396022073}" type="presParOf" srcId="{051787CF-52AC-48EA-88FB-0D6C2A68F3B2}" destId="{CB2FD28D-8D32-4A81-B210-F2813671F4A8}" srcOrd="1" destOrd="0" presId="urn:microsoft.com/office/officeart/2005/8/layout/radial2"/>
    <dgm:cxn modelId="{7FA303B0-37C3-4E98-89AB-400563495D25}" type="presParOf" srcId="{43B8EB00-F7B1-471F-8090-F351AA4574EE}" destId="{37E184B3-D4FF-4C66-8E83-EF022C9DE5A3}" srcOrd="19" destOrd="0" presId="urn:microsoft.com/office/officeart/2005/8/layout/radial2"/>
    <dgm:cxn modelId="{15B4834B-4AC5-4109-9A85-74033F1A8D04}" type="presParOf" srcId="{43B8EB00-F7B1-471F-8090-F351AA4574EE}" destId="{42BED1E0-1754-4FF1-80DF-5BD17368337B}" srcOrd="20" destOrd="0" presId="urn:microsoft.com/office/officeart/2005/8/layout/radial2"/>
    <dgm:cxn modelId="{F0D19C05-416B-4A89-A348-1AA3EFECAA35}" type="presParOf" srcId="{42BED1E0-1754-4FF1-80DF-5BD17368337B}" destId="{125FC984-6185-4EA3-A2DA-5D8B91F96BF7}" srcOrd="0" destOrd="0" presId="urn:microsoft.com/office/officeart/2005/8/layout/radial2"/>
    <dgm:cxn modelId="{E4388309-AB04-4C18-A743-82A8CFB6A473}" type="presParOf" srcId="{42BED1E0-1754-4FF1-80DF-5BD17368337B}" destId="{7725A8EE-CF82-4D17-AD88-87BA4155E234}" srcOrd="1" destOrd="0" presId="urn:microsoft.com/office/officeart/2005/8/layout/radial2"/>
    <dgm:cxn modelId="{DD74B228-9CB4-4A08-9EF8-073C09846661}" type="presParOf" srcId="{43B8EB00-F7B1-471F-8090-F351AA4574EE}" destId="{E50F8B15-B250-4F7F-BE9B-99C32A60E738}" srcOrd="21" destOrd="0" presId="urn:microsoft.com/office/officeart/2005/8/layout/radial2"/>
    <dgm:cxn modelId="{068B705A-7659-4436-85EE-E5B96F1ACBC7}" type="presParOf" srcId="{43B8EB00-F7B1-471F-8090-F351AA4574EE}" destId="{2BE7B6A9-5972-4BCB-8AD0-4A9182971774}" srcOrd="22" destOrd="0" presId="urn:microsoft.com/office/officeart/2005/8/layout/radial2"/>
    <dgm:cxn modelId="{CBC3967B-7A5B-40F1-BCAF-B7DF75BB12D7}" type="presParOf" srcId="{2BE7B6A9-5972-4BCB-8AD0-4A9182971774}" destId="{3D3F1D19-33F3-4145-A8A1-9F8B3A3B7C67}" srcOrd="0" destOrd="0" presId="urn:microsoft.com/office/officeart/2005/8/layout/radial2"/>
    <dgm:cxn modelId="{83AC467E-7DF8-4CD0-B446-AFB90D6EA75C}" type="presParOf" srcId="{2BE7B6A9-5972-4BCB-8AD0-4A9182971774}" destId="{A3F1AF19-1B89-4E21-922C-0243CF519034}" srcOrd="1" destOrd="0" presId="urn:microsoft.com/office/officeart/2005/8/layout/radial2"/>
    <dgm:cxn modelId="{D7A585A2-294D-415B-9396-73FC19DDF592}" type="presParOf" srcId="{43B8EB00-F7B1-471F-8090-F351AA4574EE}" destId="{88AF8847-F280-468F-B591-9C891083B9DF}" srcOrd="23" destOrd="0" presId="urn:microsoft.com/office/officeart/2005/8/layout/radial2"/>
    <dgm:cxn modelId="{3F1531B4-D4C5-4C34-96E9-CB518BEB0D5E}" type="presParOf" srcId="{43B8EB00-F7B1-471F-8090-F351AA4574EE}" destId="{B0837CC0-D89D-4531-9FB1-03F7D9606E96}" srcOrd="24" destOrd="0" presId="urn:microsoft.com/office/officeart/2005/8/layout/radial2"/>
    <dgm:cxn modelId="{499FD019-DD1F-4259-A83A-64D0AD7D0585}" type="presParOf" srcId="{B0837CC0-D89D-4531-9FB1-03F7D9606E96}" destId="{70CA6593-9E3F-452D-B1AF-7CFDE10529AF}" srcOrd="0" destOrd="0" presId="urn:microsoft.com/office/officeart/2005/8/layout/radial2"/>
    <dgm:cxn modelId="{21017398-29FA-46D0-AD70-55AB8E92B6E6}" type="presParOf" srcId="{B0837CC0-D89D-4531-9FB1-03F7D9606E96}" destId="{47AF4CD4-EC50-478F-B6BB-0B28CA9274DF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C7FB008-CB49-4071-9878-24F442D8C6EE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CD1B11E5-56FE-41E0-9F3F-B0504A7F807D}">
      <dgm:prSet phldrT="[Text]" custT="1"/>
      <dgm:spPr/>
      <dgm:t>
        <a:bodyPr/>
        <a:lstStyle/>
        <a:p>
          <a:r>
            <a:rPr lang="en-GB" sz="1400" dirty="0" err="1" smtClean="0"/>
            <a:t>Integr</a:t>
          </a:r>
          <a:r>
            <a:rPr lang="sk-SK" sz="1400" dirty="0" err="1" smtClean="0"/>
            <a:t>ácia</a:t>
          </a:r>
          <a:r>
            <a:rPr lang="sk-SK" sz="1400" dirty="0" smtClean="0"/>
            <a:t> </a:t>
          </a:r>
          <a:r>
            <a:rPr lang="sk-SK" sz="1400" dirty="0" err="1" smtClean="0"/>
            <a:t>pvrkov</a:t>
          </a:r>
          <a:r>
            <a:rPr lang="sk-SK" sz="1400" dirty="0" smtClean="0"/>
            <a:t> GV</a:t>
          </a:r>
          <a:endParaRPr lang="sk-SK" sz="1400" dirty="0"/>
        </a:p>
      </dgm:t>
    </dgm:pt>
    <dgm:pt modelId="{05027E2B-B8A7-4A1E-8B63-2C92B6A3D491}" type="parTrans" cxnId="{AA43454F-37FF-4E0C-B151-E9BDCEE3ED24}">
      <dgm:prSet/>
      <dgm:spPr/>
      <dgm:t>
        <a:bodyPr/>
        <a:lstStyle/>
        <a:p>
          <a:endParaRPr lang="sk-SK"/>
        </a:p>
      </dgm:t>
    </dgm:pt>
    <dgm:pt modelId="{CA0FFDB2-1D9B-4694-857D-AEF494E106A5}" type="sibTrans" cxnId="{AA43454F-37FF-4E0C-B151-E9BDCEE3ED24}">
      <dgm:prSet/>
      <dgm:spPr/>
      <dgm:t>
        <a:bodyPr/>
        <a:lstStyle/>
        <a:p>
          <a:endParaRPr lang="sk-SK"/>
        </a:p>
      </dgm:t>
    </dgm:pt>
    <dgm:pt modelId="{D4284317-3A30-4338-9169-05A091BAADDD}">
      <dgm:prSet phldrT="[Text]" custT="1"/>
      <dgm:spPr/>
      <dgm:t>
        <a:bodyPr/>
        <a:lstStyle/>
        <a:p>
          <a:r>
            <a:rPr lang="sk-SK" sz="1400" dirty="0" smtClean="0"/>
            <a:t>Podpora učiteľov </a:t>
          </a:r>
          <a:endParaRPr lang="sk-SK" sz="1400" dirty="0"/>
        </a:p>
      </dgm:t>
    </dgm:pt>
    <dgm:pt modelId="{476C35E2-8DF9-426E-8B72-C97A61EDF385}" type="parTrans" cxnId="{103FA431-775F-45F7-B55B-808A21A40624}">
      <dgm:prSet/>
      <dgm:spPr/>
      <dgm:t>
        <a:bodyPr/>
        <a:lstStyle/>
        <a:p>
          <a:endParaRPr lang="sk-SK"/>
        </a:p>
      </dgm:t>
    </dgm:pt>
    <dgm:pt modelId="{BD9B603A-DA73-4576-B0EC-EABB6859EF9C}" type="sibTrans" cxnId="{103FA431-775F-45F7-B55B-808A21A40624}">
      <dgm:prSet/>
      <dgm:spPr/>
      <dgm:t>
        <a:bodyPr/>
        <a:lstStyle/>
        <a:p>
          <a:endParaRPr lang="sk-SK"/>
        </a:p>
      </dgm:t>
    </dgm:pt>
    <dgm:pt modelId="{EDD41E79-CE3E-49F2-80F3-98EBBEC73781}">
      <dgm:prSet phldrT="[Text]" custT="1"/>
      <dgm:spPr/>
      <dgm:t>
        <a:bodyPr/>
        <a:lstStyle/>
        <a:p>
          <a:r>
            <a:rPr lang="sk-SK" sz="1400" dirty="0" smtClean="0"/>
            <a:t>Učiteľ ako vzor </a:t>
          </a:r>
          <a:endParaRPr lang="sk-SK" sz="1400" dirty="0"/>
        </a:p>
      </dgm:t>
    </dgm:pt>
    <dgm:pt modelId="{592C0900-CAF7-4589-96C2-36C971F9D85B}" type="parTrans" cxnId="{5F6857A4-E948-4D42-8860-6DBB046800CD}">
      <dgm:prSet/>
      <dgm:spPr/>
      <dgm:t>
        <a:bodyPr/>
        <a:lstStyle/>
        <a:p>
          <a:endParaRPr lang="sk-SK"/>
        </a:p>
      </dgm:t>
    </dgm:pt>
    <dgm:pt modelId="{742344B4-75D0-4F48-B0E1-841C87089387}" type="sibTrans" cxnId="{5F6857A4-E948-4D42-8860-6DBB046800CD}">
      <dgm:prSet/>
      <dgm:spPr/>
      <dgm:t>
        <a:bodyPr/>
        <a:lstStyle/>
        <a:p>
          <a:endParaRPr lang="sk-SK"/>
        </a:p>
      </dgm:t>
    </dgm:pt>
    <dgm:pt modelId="{A3B925D6-DE91-45F7-A81D-FC92E1208AC4}">
      <dgm:prSet custT="1"/>
      <dgm:spPr/>
      <dgm:t>
        <a:bodyPr/>
        <a:lstStyle/>
        <a:p>
          <a:r>
            <a:rPr lang="en-GB" sz="1400" dirty="0" err="1" smtClean="0"/>
            <a:t>Auton</a:t>
          </a:r>
          <a:r>
            <a:rPr lang="sk-SK" sz="1400" dirty="0" err="1" smtClean="0"/>
            <a:t>ómia</a:t>
          </a:r>
          <a:r>
            <a:rPr lang="sk-SK" sz="1400" dirty="0" smtClean="0"/>
            <a:t> </a:t>
          </a:r>
          <a:r>
            <a:rPr lang="en-GB" sz="1400" dirty="0" err="1" smtClean="0"/>
            <a:t>univer</a:t>
          </a:r>
          <a:r>
            <a:rPr lang="sk-SK" sz="1400" dirty="0" err="1" smtClean="0"/>
            <a:t>zít</a:t>
          </a:r>
          <a:endParaRPr lang="en-US" sz="1400" dirty="0"/>
        </a:p>
      </dgm:t>
    </dgm:pt>
    <dgm:pt modelId="{18A8481D-340D-43D5-8323-B82411684ABE}" type="parTrans" cxnId="{76E16403-D78F-4F19-848F-EE3D39133D8D}">
      <dgm:prSet/>
      <dgm:spPr/>
      <dgm:t>
        <a:bodyPr/>
        <a:lstStyle/>
        <a:p>
          <a:endParaRPr lang="sk-SK"/>
        </a:p>
      </dgm:t>
    </dgm:pt>
    <dgm:pt modelId="{0823CBAF-27F6-4302-859E-E413371CE5ED}" type="sibTrans" cxnId="{76E16403-D78F-4F19-848F-EE3D39133D8D}">
      <dgm:prSet/>
      <dgm:spPr/>
      <dgm:t>
        <a:bodyPr/>
        <a:lstStyle/>
        <a:p>
          <a:endParaRPr lang="sk-SK"/>
        </a:p>
      </dgm:t>
    </dgm:pt>
    <dgm:pt modelId="{3275AF54-4140-459E-86A5-565127760E03}" type="pres">
      <dgm:prSet presAssocID="{5C7FB008-CB49-4071-9878-24F442D8C6E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7DC97790-4F60-4FAC-B8E9-15A8FE227488}" type="pres">
      <dgm:prSet presAssocID="{CD1B11E5-56FE-41E0-9F3F-B0504A7F807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B7714D35-312C-4F95-B1DE-4A0B13531321}" type="pres">
      <dgm:prSet presAssocID="{CA0FFDB2-1D9B-4694-857D-AEF494E106A5}" presName="sibTrans" presStyleCnt="0"/>
      <dgm:spPr/>
    </dgm:pt>
    <dgm:pt modelId="{EE17A37E-47EB-4495-ACF0-7BAF58AF7645}" type="pres">
      <dgm:prSet presAssocID="{D4284317-3A30-4338-9169-05A091BAADDD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5A8C8C24-D25C-410B-8C41-A86DF7865339}" type="pres">
      <dgm:prSet presAssocID="{BD9B603A-DA73-4576-B0EC-EABB6859EF9C}" presName="sibTrans" presStyleCnt="0"/>
      <dgm:spPr/>
    </dgm:pt>
    <dgm:pt modelId="{1254042C-20C1-45A8-AB8E-77C48506A822}" type="pres">
      <dgm:prSet presAssocID="{A3B925D6-DE91-45F7-A81D-FC92E1208AC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EFB27E5C-7C42-403D-9575-0669EC8401AD}" type="pres">
      <dgm:prSet presAssocID="{0823CBAF-27F6-4302-859E-E413371CE5ED}" presName="sibTrans" presStyleCnt="0"/>
      <dgm:spPr/>
    </dgm:pt>
    <dgm:pt modelId="{1F6EB3B1-DC7E-400F-ABBE-061B7270F8B0}" type="pres">
      <dgm:prSet presAssocID="{EDD41E79-CE3E-49F2-80F3-98EBBEC73781}" presName="node" presStyleLbl="node1" presStyleIdx="3" presStyleCnt="4" custLinFactNeighborX="633" custLinFactNeighborY="49677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D70FAE54-DF71-4ABF-AAEE-BE0483494FB6}" type="presOf" srcId="{D4284317-3A30-4338-9169-05A091BAADDD}" destId="{EE17A37E-47EB-4495-ACF0-7BAF58AF7645}" srcOrd="0" destOrd="0" presId="urn:microsoft.com/office/officeart/2005/8/layout/default#1"/>
    <dgm:cxn modelId="{76E16403-D78F-4F19-848F-EE3D39133D8D}" srcId="{5C7FB008-CB49-4071-9878-24F442D8C6EE}" destId="{A3B925D6-DE91-45F7-A81D-FC92E1208AC4}" srcOrd="2" destOrd="0" parTransId="{18A8481D-340D-43D5-8323-B82411684ABE}" sibTransId="{0823CBAF-27F6-4302-859E-E413371CE5ED}"/>
    <dgm:cxn modelId="{1D3A8C4B-1DC2-4B2E-B442-DBC7630B11FD}" type="presOf" srcId="{CD1B11E5-56FE-41E0-9F3F-B0504A7F807D}" destId="{7DC97790-4F60-4FAC-B8E9-15A8FE227488}" srcOrd="0" destOrd="0" presId="urn:microsoft.com/office/officeart/2005/8/layout/default#1"/>
    <dgm:cxn modelId="{4460D21E-8905-4797-8592-F891450AA5C8}" type="presOf" srcId="{5C7FB008-CB49-4071-9878-24F442D8C6EE}" destId="{3275AF54-4140-459E-86A5-565127760E03}" srcOrd="0" destOrd="0" presId="urn:microsoft.com/office/officeart/2005/8/layout/default#1"/>
    <dgm:cxn modelId="{5BC00B3D-6FCB-46E4-865F-F7CADC218EA2}" type="presOf" srcId="{A3B925D6-DE91-45F7-A81D-FC92E1208AC4}" destId="{1254042C-20C1-45A8-AB8E-77C48506A822}" srcOrd="0" destOrd="0" presId="urn:microsoft.com/office/officeart/2005/8/layout/default#1"/>
    <dgm:cxn modelId="{103FA431-775F-45F7-B55B-808A21A40624}" srcId="{5C7FB008-CB49-4071-9878-24F442D8C6EE}" destId="{D4284317-3A30-4338-9169-05A091BAADDD}" srcOrd="1" destOrd="0" parTransId="{476C35E2-8DF9-426E-8B72-C97A61EDF385}" sibTransId="{BD9B603A-DA73-4576-B0EC-EABB6859EF9C}"/>
    <dgm:cxn modelId="{59A32CD8-3F9A-4490-A50F-3EAD0E2CC3F1}" type="presOf" srcId="{EDD41E79-CE3E-49F2-80F3-98EBBEC73781}" destId="{1F6EB3B1-DC7E-400F-ABBE-061B7270F8B0}" srcOrd="0" destOrd="0" presId="urn:microsoft.com/office/officeart/2005/8/layout/default#1"/>
    <dgm:cxn modelId="{AA43454F-37FF-4E0C-B151-E9BDCEE3ED24}" srcId="{5C7FB008-CB49-4071-9878-24F442D8C6EE}" destId="{CD1B11E5-56FE-41E0-9F3F-B0504A7F807D}" srcOrd="0" destOrd="0" parTransId="{05027E2B-B8A7-4A1E-8B63-2C92B6A3D491}" sibTransId="{CA0FFDB2-1D9B-4694-857D-AEF494E106A5}"/>
    <dgm:cxn modelId="{5F6857A4-E948-4D42-8860-6DBB046800CD}" srcId="{5C7FB008-CB49-4071-9878-24F442D8C6EE}" destId="{EDD41E79-CE3E-49F2-80F3-98EBBEC73781}" srcOrd="3" destOrd="0" parTransId="{592C0900-CAF7-4589-96C2-36C971F9D85B}" sibTransId="{742344B4-75D0-4F48-B0E1-841C87089387}"/>
    <dgm:cxn modelId="{6AB2C3C0-48BA-4248-B917-FA343475C084}" type="presParOf" srcId="{3275AF54-4140-459E-86A5-565127760E03}" destId="{7DC97790-4F60-4FAC-B8E9-15A8FE227488}" srcOrd="0" destOrd="0" presId="urn:microsoft.com/office/officeart/2005/8/layout/default#1"/>
    <dgm:cxn modelId="{B5777119-2392-473F-A451-62C891F2560A}" type="presParOf" srcId="{3275AF54-4140-459E-86A5-565127760E03}" destId="{B7714D35-312C-4F95-B1DE-4A0B13531321}" srcOrd="1" destOrd="0" presId="urn:microsoft.com/office/officeart/2005/8/layout/default#1"/>
    <dgm:cxn modelId="{848BBC68-3423-4BC2-A7FB-106465B923BF}" type="presParOf" srcId="{3275AF54-4140-459E-86A5-565127760E03}" destId="{EE17A37E-47EB-4495-ACF0-7BAF58AF7645}" srcOrd="2" destOrd="0" presId="urn:microsoft.com/office/officeart/2005/8/layout/default#1"/>
    <dgm:cxn modelId="{39FC5F70-98B6-454D-A410-C2443FA4853E}" type="presParOf" srcId="{3275AF54-4140-459E-86A5-565127760E03}" destId="{5A8C8C24-D25C-410B-8C41-A86DF7865339}" srcOrd="3" destOrd="0" presId="urn:microsoft.com/office/officeart/2005/8/layout/default#1"/>
    <dgm:cxn modelId="{6689E8DC-BC42-4FE7-A826-EE97277DA2CE}" type="presParOf" srcId="{3275AF54-4140-459E-86A5-565127760E03}" destId="{1254042C-20C1-45A8-AB8E-77C48506A822}" srcOrd="4" destOrd="0" presId="urn:microsoft.com/office/officeart/2005/8/layout/default#1"/>
    <dgm:cxn modelId="{94FDFA50-B344-4B71-88B0-58115CDC389B}" type="presParOf" srcId="{3275AF54-4140-459E-86A5-565127760E03}" destId="{EFB27E5C-7C42-403D-9575-0669EC8401AD}" srcOrd="5" destOrd="0" presId="urn:microsoft.com/office/officeart/2005/8/layout/default#1"/>
    <dgm:cxn modelId="{D5CC96C9-98A2-4976-AFD4-2CF0605E5078}" type="presParOf" srcId="{3275AF54-4140-459E-86A5-565127760E03}" destId="{1F6EB3B1-DC7E-400F-ABBE-061B7270F8B0}" srcOrd="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AF8847-F280-468F-B591-9C891083B9DF}">
      <dsp:nvSpPr>
        <dsp:cNvPr id="0" name=""/>
        <dsp:cNvSpPr/>
      </dsp:nvSpPr>
      <dsp:spPr>
        <a:xfrm rot="9790521">
          <a:off x="1972626" y="2558649"/>
          <a:ext cx="1274011" cy="8173"/>
        </a:xfrm>
        <a:custGeom>
          <a:avLst/>
          <a:gdLst/>
          <a:ahLst/>
          <a:cxnLst/>
          <a:rect l="0" t="0" r="0" b="0"/>
          <a:pathLst>
            <a:path>
              <a:moveTo>
                <a:pt x="0" y="4086"/>
              </a:moveTo>
              <a:lnTo>
                <a:pt x="1274011" y="40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0F8B15-B250-4F7F-BE9B-99C32A60E738}">
      <dsp:nvSpPr>
        <dsp:cNvPr id="0" name=""/>
        <dsp:cNvSpPr/>
      </dsp:nvSpPr>
      <dsp:spPr>
        <a:xfrm rot="7656764">
          <a:off x="2322633" y="2955310"/>
          <a:ext cx="1162948" cy="8173"/>
        </a:xfrm>
        <a:custGeom>
          <a:avLst/>
          <a:gdLst/>
          <a:ahLst/>
          <a:cxnLst/>
          <a:rect l="0" t="0" r="0" b="0"/>
          <a:pathLst>
            <a:path>
              <a:moveTo>
                <a:pt x="0" y="4086"/>
              </a:moveTo>
              <a:lnTo>
                <a:pt x="1162948" y="40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E184B3-D4FF-4C66-8E83-EF022C9DE5A3}">
      <dsp:nvSpPr>
        <dsp:cNvPr id="0" name=""/>
        <dsp:cNvSpPr/>
      </dsp:nvSpPr>
      <dsp:spPr>
        <a:xfrm rot="4973978">
          <a:off x="3193577" y="2743699"/>
          <a:ext cx="501862" cy="8173"/>
        </a:xfrm>
        <a:custGeom>
          <a:avLst/>
          <a:gdLst/>
          <a:ahLst/>
          <a:cxnLst/>
          <a:rect l="0" t="0" r="0" b="0"/>
          <a:pathLst>
            <a:path>
              <a:moveTo>
                <a:pt x="0" y="4086"/>
              </a:moveTo>
              <a:lnTo>
                <a:pt x="501862" y="40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3AC6D4-7C85-4847-9B5B-FA7FCE065773}">
      <dsp:nvSpPr>
        <dsp:cNvPr id="0" name=""/>
        <dsp:cNvSpPr/>
      </dsp:nvSpPr>
      <dsp:spPr>
        <a:xfrm rot="3206728">
          <a:off x="3253440" y="3024115"/>
          <a:ext cx="1318135" cy="8173"/>
        </a:xfrm>
        <a:custGeom>
          <a:avLst/>
          <a:gdLst/>
          <a:ahLst/>
          <a:cxnLst/>
          <a:rect l="0" t="0" r="0" b="0"/>
          <a:pathLst>
            <a:path>
              <a:moveTo>
                <a:pt x="0" y="4086"/>
              </a:moveTo>
              <a:lnTo>
                <a:pt x="1318135" y="40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C706EC-EC17-493A-B320-4FA76CDB8331}">
      <dsp:nvSpPr>
        <dsp:cNvPr id="0" name=""/>
        <dsp:cNvSpPr/>
      </dsp:nvSpPr>
      <dsp:spPr>
        <a:xfrm rot="1220577">
          <a:off x="3521291" y="2627514"/>
          <a:ext cx="1389024" cy="8173"/>
        </a:xfrm>
        <a:custGeom>
          <a:avLst/>
          <a:gdLst/>
          <a:ahLst/>
          <a:cxnLst/>
          <a:rect l="0" t="0" r="0" b="0"/>
          <a:pathLst>
            <a:path>
              <a:moveTo>
                <a:pt x="0" y="4086"/>
              </a:moveTo>
              <a:lnTo>
                <a:pt x="1389024" y="40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CF3BD3-35C0-4AB0-8C28-392903131127}">
      <dsp:nvSpPr>
        <dsp:cNvPr id="0" name=""/>
        <dsp:cNvSpPr/>
      </dsp:nvSpPr>
      <dsp:spPr>
        <a:xfrm rot="716421">
          <a:off x="3536188" y="2630342"/>
          <a:ext cx="2627107" cy="8173"/>
        </a:xfrm>
        <a:custGeom>
          <a:avLst/>
          <a:gdLst/>
          <a:ahLst/>
          <a:cxnLst/>
          <a:rect l="0" t="0" r="0" b="0"/>
          <a:pathLst>
            <a:path>
              <a:moveTo>
                <a:pt x="0" y="4086"/>
              </a:moveTo>
              <a:lnTo>
                <a:pt x="2627107" y="40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01AC90-FDD6-4DB7-9552-7CDE7B07FC1A}">
      <dsp:nvSpPr>
        <dsp:cNvPr id="0" name=""/>
        <dsp:cNvSpPr/>
      </dsp:nvSpPr>
      <dsp:spPr>
        <a:xfrm rot="21039992">
          <a:off x="3549182" y="2104727"/>
          <a:ext cx="2330434" cy="8173"/>
        </a:xfrm>
        <a:custGeom>
          <a:avLst/>
          <a:gdLst/>
          <a:ahLst/>
          <a:cxnLst/>
          <a:rect l="0" t="0" r="0" b="0"/>
          <a:pathLst>
            <a:path>
              <a:moveTo>
                <a:pt x="0" y="4086"/>
              </a:moveTo>
              <a:lnTo>
                <a:pt x="2330434" y="40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5ED331-206D-4F39-A7EC-D00BD570D608}">
      <dsp:nvSpPr>
        <dsp:cNvPr id="0" name=""/>
        <dsp:cNvSpPr/>
      </dsp:nvSpPr>
      <dsp:spPr>
        <a:xfrm rot="19494497">
          <a:off x="3376013" y="1604310"/>
          <a:ext cx="2075129" cy="8173"/>
        </a:xfrm>
        <a:custGeom>
          <a:avLst/>
          <a:gdLst/>
          <a:ahLst/>
          <a:cxnLst/>
          <a:rect l="0" t="0" r="0" b="0"/>
          <a:pathLst>
            <a:path>
              <a:moveTo>
                <a:pt x="0" y="4086"/>
              </a:moveTo>
              <a:lnTo>
                <a:pt x="2075129" y="40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818527-373B-4186-A534-5401310EDF90}">
      <dsp:nvSpPr>
        <dsp:cNvPr id="0" name=""/>
        <dsp:cNvSpPr/>
      </dsp:nvSpPr>
      <dsp:spPr>
        <a:xfrm rot="18267549">
          <a:off x="3384544" y="1910360"/>
          <a:ext cx="579953" cy="8173"/>
        </a:xfrm>
        <a:custGeom>
          <a:avLst/>
          <a:gdLst/>
          <a:ahLst/>
          <a:cxnLst/>
          <a:rect l="0" t="0" r="0" b="0"/>
          <a:pathLst>
            <a:path>
              <a:moveTo>
                <a:pt x="0" y="4086"/>
              </a:moveTo>
              <a:lnTo>
                <a:pt x="579953" y="40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ECF4FA-4ED7-45D2-A17A-03DADE818D23}">
      <dsp:nvSpPr>
        <dsp:cNvPr id="0" name=""/>
        <dsp:cNvSpPr/>
      </dsp:nvSpPr>
      <dsp:spPr>
        <a:xfrm rot="15141246">
          <a:off x="2589381" y="1602682"/>
          <a:ext cx="1147539" cy="8173"/>
        </a:xfrm>
        <a:custGeom>
          <a:avLst/>
          <a:gdLst/>
          <a:ahLst/>
          <a:cxnLst/>
          <a:rect l="0" t="0" r="0" b="0"/>
          <a:pathLst>
            <a:path>
              <a:moveTo>
                <a:pt x="0" y="4086"/>
              </a:moveTo>
              <a:lnTo>
                <a:pt x="1147539" y="40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C05605-313D-4C47-9012-C24F42D6B2EE}">
      <dsp:nvSpPr>
        <dsp:cNvPr id="0" name=""/>
        <dsp:cNvSpPr/>
      </dsp:nvSpPr>
      <dsp:spPr>
        <a:xfrm rot="12760583">
          <a:off x="1907666" y="1826836"/>
          <a:ext cx="1424423" cy="8173"/>
        </a:xfrm>
        <a:custGeom>
          <a:avLst/>
          <a:gdLst/>
          <a:ahLst/>
          <a:cxnLst/>
          <a:rect l="0" t="0" r="0" b="0"/>
          <a:pathLst>
            <a:path>
              <a:moveTo>
                <a:pt x="0" y="4086"/>
              </a:moveTo>
              <a:lnTo>
                <a:pt x="1424423" y="40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ACC410-B954-48FC-ABFF-A8FF45D7AA28}">
      <dsp:nvSpPr>
        <dsp:cNvPr id="0" name=""/>
        <dsp:cNvSpPr/>
      </dsp:nvSpPr>
      <dsp:spPr>
        <a:xfrm rot="11309916">
          <a:off x="1458933" y="2165478"/>
          <a:ext cx="1770155" cy="8173"/>
        </a:xfrm>
        <a:custGeom>
          <a:avLst/>
          <a:gdLst/>
          <a:ahLst/>
          <a:cxnLst/>
          <a:rect l="0" t="0" r="0" b="0"/>
          <a:pathLst>
            <a:path>
              <a:moveTo>
                <a:pt x="0" y="4086"/>
              </a:moveTo>
              <a:lnTo>
                <a:pt x="1770155" y="40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2C8BC0-A1E1-4D8A-A52C-D8ED13BC46CF}">
      <dsp:nvSpPr>
        <dsp:cNvPr id="0" name=""/>
        <dsp:cNvSpPr/>
      </dsp:nvSpPr>
      <dsp:spPr>
        <a:xfrm>
          <a:off x="3145391" y="2079562"/>
          <a:ext cx="493197" cy="4931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442842-AAEB-4627-8FEB-7221804CC40C}">
      <dsp:nvSpPr>
        <dsp:cNvPr id="0" name=""/>
        <dsp:cNvSpPr/>
      </dsp:nvSpPr>
      <dsp:spPr>
        <a:xfrm>
          <a:off x="0" y="1425258"/>
          <a:ext cx="1485976" cy="101014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400" kern="1200" dirty="0" smtClean="0"/>
            <a:t>Kritické myslenie</a:t>
          </a:r>
          <a:endParaRPr lang="en-US" sz="1400" kern="1200" dirty="0"/>
        </a:p>
      </dsp:txBody>
      <dsp:txXfrm>
        <a:off x="217616" y="1573190"/>
        <a:ext cx="1050744" cy="714282"/>
      </dsp:txXfrm>
    </dsp:sp>
    <dsp:sp modelId="{415D55CB-B98A-4871-A053-884F2E7DA933}">
      <dsp:nvSpPr>
        <dsp:cNvPr id="0" name=""/>
        <dsp:cNvSpPr/>
      </dsp:nvSpPr>
      <dsp:spPr>
        <a:xfrm>
          <a:off x="1028268" y="612419"/>
          <a:ext cx="1076136" cy="108551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400" kern="1200" dirty="0" smtClean="0"/>
            <a:t>Učiteľ ako vzor</a:t>
          </a:r>
          <a:endParaRPr lang="en-US" sz="1400" kern="1200" dirty="0"/>
        </a:p>
      </dsp:txBody>
      <dsp:txXfrm>
        <a:off x="1185864" y="771388"/>
        <a:ext cx="760944" cy="767572"/>
      </dsp:txXfrm>
    </dsp:sp>
    <dsp:sp modelId="{CDC1FAD8-FB33-4C00-B23C-806ABAA46E54}">
      <dsp:nvSpPr>
        <dsp:cNvPr id="0" name=""/>
        <dsp:cNvSpPr/>
      </dsp:nvSpPr>
      <dsp:spPr>
        <a:xfrm>
          <a:off x="2183244" y="84161"/>
          <a:ext cx="1305925" cy="9896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400" kern="1200" dirty="0" smtClean="0"/>
            <a:t>Motivácia  - podpora a uznanie</a:t>
          </a:r>
          <a:endParaRPr lang="en-US" sz="1400" kern="1200" dirty="0"/>
        </a:p>
      </dsp:txBody>
      <dsp:txXfrm>
        <a:off x="2374492" y="229086"/>
        <a:ext cx="923429" cy="699762"/>
      </dsp:txXfrm>
    </dsp:sp>
    <dsp:sp modelId="{EC91EDE2-4451-4851-B2B7-F64EA5242F01}">
      <dsp:nvSpPr>
        <dsp:cNvPr id="0" name=""/>
        <dsp:cNvSpPr/>
      </dsp:nvSpPr>
      <dsp:spPr>
        <a:xfrm>
          <a:off x="3346172" y="599001"/>
          <a:ext cx="1688287" cy="11276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400" kern="1200" dirty="0" smtClean="0"/>
            <a:t>Vonkajšia podpora </a:t>
          </a:r>
          <a:r>
            <a:rPr lang="en-GB" sz="1400" kern="1200" dirty="0" smtClean="0"/>
            <a:t>– </a:t>
          </a:r>
          <a:r>
            <a:rPr lang="sk-SK" sz="1400" kern="1200" dirty="0" smtClean="0"/>
            <a:t> učebné  mate-</a:t>
          </a:r>
          <a:r>
            <a:rPr lang="sk-SK" sz="1400" kern="1200" dirty="0" err="1" smtClean="0"/>
            <a:t>riály</a:t>
          </a:r>
          <a:r>
            <a:rPr lang="sk-SK" sz="1400" kern="1200" dirty="0" smtClean="0"/>
            <a:t>, </a:t>
          </a:r>
          <a:r>
            <a:rPr lang="en-GB" sz="1400" kern="1200" dirty="0" smtClean="0"/>
            <a:t>met</a:t>
          </a:r>
          <a:r>
            <a:rPr lang="sk-SK" sz="1400" kern="1200" dirty="0" smtClean="0"/>
            <a:t>ódy</a:t>
          </a:r>
          <a:endParaRPr lang="en-US" sz="1400" kern="1200" dirty="0"/>
        </a:p>
      </dsp:txBody>
      <dsp:txXfrm>
        <a:off x="3593416" y="764137"/>
        <a:ext cx="1193799" cy="797350"/>
      </dsp:txXfrm>
    </dsp:sp>
    <dsp:sp modelId="{A7F23BB9-3C1C-4262-B555-ED83229C8F7C}">
      <dsp:nvSpPr>
        <dsp:cNvPr id="0" name=""/>
        <dsp:cNvSpPr/>
      </dsp:nvSpPr>
      <dsp:spPr>
        <a:xfrm>
          <a:off x="5166769" y="309117"/>
          <a:ext cx="944650" cy="87647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200" kern="1200" dirty="0" smtClean="0"/>
            <a:t>MVO ako  </a:t>
          </a:r>
          <a:r>
            <a:rPr lang="en-GB" sz="1200" kern="1200" dirty="0" smtClean="0"/>
            <a:t>partner</a:t>
          </a:r>
          <a:r>
            <a:rPr lang="sk-SK" sz="1200" kern="1200" dirty="0" smtClean="0"/>
            <a:t>i</a:t>
          </a:r>
          <a:endParaRPr lang="en-US" sz="1200" kern="1200" dirty="0"/>
        </a:p>
      </dsp:txBody>
      <dsp:txXfrm>
        <a:off x="5305110" y="437474"/>
        <a:ext cx="667968" cy="619760"/>
      </dsp:txXfrm>
    </dsp:sp>
    <dsp:sp modelId="{4509D8C8-0C72-4487-9EB2-20D0783FD290}">
      <dsp:nvSpPr>
        <dsp:cNvPr id="0" name=""/>
        <dsp:cNvSpPr/>
      </dsp:nvSpPr>
      <dsp:spPr>
        <a:xfrm>
          <a:off x="5839015" y="1198513"/>
          <a:ext cx="1741839" cy="11646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A</a:t>
          </a:r>
          <a:r>
            <a:rPr lang="sk-SK" sz="1400" kern="1200" dirty="0" err="1" smtClean="0"/>
            <a:t>kad</a:t>
          </a:r>
          <a:r>
            <a:rPr lang="en-GB" sz="1400" kern="1200" dirty="0" smtClean="0"/>
            <a:t>emic</a:t>
          </a:r>
          <a:r>
            <a:rPr lang="sk-SK" sz="1400" kern="1200" dirty="0" smtClean="0"/>
            <a:t>ký a </a:t>
          </a:r>
          <a:r>
            <a:rPr lang="en-GB" sz="1400" kern="1200" dirty="0" smtClean="0"/>
            <a:t> </a:t>
          </a:r>
          <a:r>
            <a:rPr lang="en-GB" sz="1400" kern="1200" dirty="0" err="1" smtClean="0"/>
            <a:t>profesion</a:t>
          </a:r>
          <a:r>
            <a:rPr lang="sk-SK" sz="1400" kern="1200" dirty="0" err="1" smtClean="0"/>
            <a:t>álny</a:t>
          </a:r>
          <a:r>
            <a:rPr lang="sk-SK" sz="1400" kern="1200" dirty="0" smtClean="0"/>
            <a:t> </a:t>
          </a:r>
          <a:r>
            <a:rPr lang="en-GB" sz="1400" kern="1200" dirty="0" smtClean="0"/>
            <a:t> pedagogic</a:t>
          </a:r>
          <a:r>
            <a:rPr lang="sk-SK" sz="1400" kern="1200" dirty="0" smtClean="0"/>
            <a:t>ký </a:t>
          </a:r>
          <a:r>
            <a:rPr lang="en-GB" sz="1400" kern="1200" dirty="0" smtClean="0"/>
            <a:t> </a:t>
          </a:r>
          <a:r>
            <a:rPr lang="sk-SK" sz="1400" kern="1200" dirty="0" smtClean="0"/>
            <a:t>rozvoj učiteľov</a:t>
          </a:r>
          <a:endParaRPr lang="en-US" sz="1400" kern="1200" dirty="0"/>
        </a:p>
      </dsp:txBody>
      <dsp:txXfrm>
        <a:off x="6094101" y="1369071"/>
        <a:ext cx="1231667" cy="823529"/>
      </dsp:txXfrm>
    </dsp:sp>
    <dsp:sp modelId="{39B2FA26-C6A5-4945-9174-D78D2C009FA1}">
      <dsp:nvSpPr>
        <dsp:cNvPr id="0" name=""/>
        <dsp:cNvSpPr/>
      </dsp:nvSpPr>
      <dsp:spPr>
        <a:xfrm>
          <a:off x="6110767" y="2558202"/>
          <a:ext cx="1278260" cy="9560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err="1" smtClean="0"/>
            <a:t>Financ</a:t>
          </a:r>
          <a:r>
            <a:rPr lang="sk-SK" sz="1400" kern="1200" dirty="0" smtClean="0"/>
            <a:t>o-vanie VŠ </a:t>
          </a:r>
          <a:r>
            <a:rPr lang="en-GB" sz="1400" kern="1200" dirty="0" smtClean="0"/>
            <a:t>60:40</a:t>
          </a:r>
          <a:endParaRPr lang="en-US" sz="1400" kern="1200" dirty="0"/>
        </a:p>
      </dsp:txBody>
      <dsp:txXfrm>
        <a:off x="6297964" y="2698219"/>
        <a:ext cx="903866" cy="676065"/>
      </dsp:txXfrm>
    </dsp:sp>
    <dsp:sp modelId="{21F1D9CF-C87A-4305-8DFC-E6C2F9479B6F}">
      <dsp:nvSpPr>
        <dsp:cNvPr id="0" name=""/>
        <dsp:cNvSpPr/>
      </dsp:nvSpPr>
      <dsp:spPr>
        <a:xfrm>
          <a:off x="4816900" y="2579603"/>
          <a:ext cx="1174120" cy="98504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400" kern="1200" dirty="0" smtClean="0"/>
            <a:t>Výskum GV</a:t>
          </a:r>
          <a:endParaRPr lang="en-US" sz="1400" kern="1200" dirty="0"/>
        </a:p>
      </dsp:txBody>
      <dsp:txXfrm>
        <a:off x="4988846" y="2723860"/>
        <a:ext cx="830228" cy="696532"/>
      </dsp:txXfrm>
    </dsp:sp>
    <dsp:sp modelId="{CEA4D4F0-C71B-4A3D-8CE5-409AC1F6BAA5}">
      <dsp:nvSpPr>
        <dsp:cNvPr id="0" name=""/>
        <dsp:cNvSpPr/>
      </dsp:nvSpPr>
      <dsp:spPr>
        <a:xfrm>
          <a:off x="3970351" y="3480780"/>
          <a:ext cx="1368003" cy="109595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400" kern="1200" dirty="0" smtClean="0"/>
            <a:t>Vyšší spoločenský  dopyt po GV</a:t>
          </a:r>
          <a:endParaRPr lang="en-US" sz="1400" kern="1200" dirty="0"/>
        </a:p>
      </dsp:txBody>
      <dsp:txXfrm>
        <a:off x="4170690" y="3641278"/>
        <a:ext cx="967325" cy="774954"/>
      </dsp:txXfrm>
    </dsp:sp>
    <dsp:sp modelId="{125FC984-6185-4EA3-A2DA-5D8B91F96BF7}">
      <dsp:nvSpPr>
        <dsp:cNvPr id="0" name=""/>
        <dsp:cNvSpPr/>
      </dsp:nvSpPr>
      <dsp:spPr>
        <a:xfrm>
          <a:off x="2924485" y="2995421"/>
          <a:ext cx="1201475" cy="8006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400" kern="1200" dirty="0" smtClean="0"/>
            <a:t>GV definícia </a:t>
          </a:r>
          <a:endParaRPr lang="en-US" sz="1400" kern="1200" dirty="0"/>
        </a:p>
      </dsp:txBody>
      <dsp:txXfrm>
        <a:off x="3100437" y="3112679"/>
        <a:ext cx="849571" cy="566173"/>
      </dsp:txXfrm>
    </dsp:sp>
    <dsp:sp modelId="{3D3F1D19-33F3-4145-A8A1-9F8B3A3B7C67}">
      <dsp:nvSpPr>
        <dsp:cNvPr id="0" name=""/>
        <dsp:cNvSpPr/>
      </dsp:nvSpPr>
      <dsp:spPr>
        <a:xfrm>
          <a:off x="1416905" y="3304236"/>
          <a:ext cx="1442503" cy="12986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G</a:t>
          </a:r>
          <a:r>
            <a:rPr lang="sk-SK" sz="1400" kern="1200" dirty="0" smtClean="0"/>
            <a:t>V</a:t>
          </a:r>
          <a:r>
            <a:rPr lang="en-GB" sz="1400" kern="1200" dirty="0" smtClean="0"/>
            <a:t> </a:t>
          </a:r>
          <a:r>
            <a:rPr lang="sk-SK" sz="1400" kern="1200" dirty="0" smtClean="0"/>
            <a:t>ako </a:t>
          </a:r>
          <a:r>
            <a:rPr lang="sk-SK" sz="1400" kern="1200" dirty="0" err="1" smtClean="0"/>
            <a:t>medzipredmetová</a:t>
          </a:r>
          <a:r>
            <a:rPr lang="sk-SK" sz="1400" kern="1200" dirty="0" smtClean="0"/>
            <a:t> téma </a:t>
          </a:r>
          <a:endParaRPr lang="en-US" sz="1400" kern="1200" dirty="0"/>
        </a:p>
      </dsp:txBody>
      <dsp:txXfrm>
        <a:off x="1628155" y="3494415"/>
        <a:ext cx="1020003" cy="918264"/>
      </dsp:txXfrm>
    </dsp:sp>
    <dsp:sp modelId="{70CA6593-9E3F-452D-B1AF-7CFDE10529AF}">
      <dsp:nvSpPr>
        <dsp:cNvPr id="0" name=""/>
        <dsp:cNvSpPr/>
      </dsp:nvSpPr>
      <dsp:spPr>
        <a:xfrm>
          <a:off x="661227" y="2508859"/>
          <a:ext cx="1412538" cy="8589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400" kern="1200" dirty="0" smtClean="0"/>
            <a:t>I</a:t>
          </a:r>
          <a:r>
            <a:rPr lang="en-GB" sz="1400" kern="1200" dirty="0" err="1" smtClean="0"/>
            <a:t>nterna</a:t>
          </a:r>
          <a:r>
            <a:rPr lang="sk-SK" sz="1400" kern="1200" dirty="0" err="1" smtClean="0"/>
            <a:t>ciona-lizácia</a:t>
          </a:r>
          <a:r>
            <a:rPr lang="sk-SK" sz="1400" kern="1200" dirty="0" smtClean="0"/>
            <a:t>  VŠ</a:t>
          </a:r>
          <a:endParaRPr lang="en-US" sz="1400" kern="1200" dirty="0"/>
        </a:p>
      </dsp:txBody>
      <dsp:txXfrm>
        <a:off x="868088" y="2634651"/>
        <a:ext cx="998816" cy="6073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C97790-4F60-4FAC-B8E9-15A8FE227488}">
      <dsp:nvSpPr>
        <dsp:cNvPr id="0" name=""/>
        <dsp:cNvSpPr/>
      </dsp:nvSpPr>
      <dsp:spPr>
        <a:xfrm>
          <a:off x="505366" y="1817"/>
          <a:ext cx="1132103" cy="6792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err="1" smtClean="0"/>
            <a:t>Integr</a:t>
          </a:r>
          <a:r>
            <a:rPr lang="sk-SK" sz="1400" kern="1200" dirty="0" err="1" smtClean="0"/>
            <a:t>ácia</a:t>
          </a:r>
          <a:r>
            <a:rPr lang="sk-SK" sz="1400" kern="1200" dirty="0" smtClean="0"/>
            <a:t> </a:t>
          </a:r>
          <a:r>
            <a:rPr lang="sk-SK" sz="1400" kern="1200" dirty="0" err="1" smtClean="0"/>
            <a:t>pvrkov</a:t>
          </a:r>
          <a:r>
            <a:rPr lang="sk-SK" sz="1400" kern="1200" dirty="0" smtClean="0"/>
            <a:t> GV</a:t>
          </a:r>
          <a:endParaRPr lang="sk-SK" sz="1400" kern="1200" dirty="0"/>
        </a:p>
      </dsp:txBody>
      <dsp:txXfrm>
        <a:off x="505366" y="1817"/>
        <a:ext cx="1132103" cy="679262"/>
      </dsp:txXfrm>
    </dsp:sp>
    <dsp:sp modelId="{EE17A37E-47EB-4495-ACF0-7BAF58AF7645}">
      <dsp:nvSpPr>
        <dsp:cNvPr id="0" name=""/>
        <dsp:cNvSpPr/>
      </dsp:nvSpPr>
      <dsp:spPr>
        <a:xfrm>
          <a:off x="505366" y="794290"/>
          <a:ext cx="1132103" cy="6792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400" kern="1200" dirty="0" smtClean="0"/>
            <a:t>Podpora učiteľov </a:t>
          </a:r>
          <a:endParaRPr lang="sk-SK" sz="1400" kern="1200" dirty="0"/>
        </a:p>
      </dsp:txBody>
      <dsp:txXfrm>
        <a:off x="505366" y="794290"/>
        <a:ext cx="1132103" cy="679262"/>
      </dsp:txXfrm>
    </dsp:sp>
    <dsp:sp modelId="{1254042C-20C1-45A8-AB8E-77C48506A822}">
      <dsp:nvSpPr>
        <dsp:cNvPr id="0" name=""/>
        <dsp:cNvSpPr/>
      </dsp:nvSpPr>
      <dsp:spPr>
        <a:xfrm>
          <a:off x="505366" y="1586762"/>
          <a:ext cx="1132103" cy="6792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err="1" smtClean="0"/>
            <a:t>Auton</a:t>
          </a:r>
          <a:r>
            <a:rPr lang="sk-SK" sz="1400" kern="1200" dirty="0" err="1" smtClean="0"/>
            <a:t>ómia</a:t>
          </a:r>
          <a:r>
            <a:rPr lang="sk-SK" sz="1400" kern="1200" dirty="0" smtClean="0"/>
            <a:t> </a:t>
          </a:r>
          <a:r>
            <a:rPr lang="en-GB" sz="1400" kern="1200" dirty="0" err="1" smtClean="0"/>
            <a:t>univer</a:t>
          </a:r>
          <a:r>
            <a:rPr lang="sk-SK" sz="1400" kern="1200" dirty="0" err="1" smtClean="0"/>
            <a:t>zít</a:t>
          </a:r>
          <a:endParaRPr lang="en-US" sz="1400" kern="1200" dirty="0"/>
        </a:p>
      </dsp:txBody>
      <dsp:txXfrm>
        <a:off x="505366" y="1586762"/>
        <a:ext cx="1132103" cy="679262"/>
      </dsp:txXfrm>
    </dsp:sp>
    <dsp:sp modelId="{1F6EB3B1-DC7E-400F-ABBE-061B7270F8B0}">
      <dsp:nvSpPr>
        <dsp:cNvPr id="0" name=""/>
        <dsp:cNvSpPr/>
      </dsp:nvSpPr>
      <dsp:spPr>
        <a:xfrm>
          <a:off x="512532" y="2381052"/>
          <a:ext cx="1132103" cy="6792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400" kern="1200" dirty="0" smtClean="0"/>
            <a:t>Učiteľ ako vzor </a:t>
          </a:r>
          <a:endParaRPr lang="sk-SK" sz="1400" kern="1200" dirty="0"/>
        </a:p>
      </dsp:txBody>
      <dsp:txXfrm>
        <a:off x="512532" y="2381052"/>
        <a:ext cx="1132103" cy="6792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86910-C9F4-4844-8D00-E37089313692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BA92C-DC53-41F4-8109-B882E09EB2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9546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86910-C9F4-4844-8D00-E37089313692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BA92C-DC53-41F4-8109-B882E09EB2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916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86910-C9F4-4844-8D00-E37089313692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BA92C-DC53-41F4-8109-B882E09EB2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1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86910-C9F4-4844-8D00-E37089313692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BA92C-DC53-41F4-8109-B882E09EB2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707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86910-C9F4-4844-8D00-E37089313692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BA92C-DC53-41F4-8109-B882E09EB2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526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86910-C9F4-4844-8D00-E37089313692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BA92C-DC53-41F4-8109-B882E09EB2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732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86910-C9F4-4844-8D00-E37089313692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BA92C-DC53-41F4-8109-B882E09EB2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055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86910-C9F4-4844-8D00-E37089313692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BA92C-DC53-41F4-8109-B882E09EB2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042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86910-C9F4-4844-8D00-E37089313692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BA92C-DC53-41F4-8109-B882E09EB2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839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86910-C9F4-4844-8D00-E37089313692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BA92C-DC53-41F4-8109-B882E09EB2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63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86910-C9F4-4844-8D00-E37089313692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BA92C-DC53-41F4-8109-B882E09EB2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683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86910-C9F4-4844-8D00-E37089313692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BA92C-DC53-41F4-8109-B882E09EB2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728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12" Type="http://schemas.microsoft.com/office/2007/relationships/diagramDrawing" Target="../diagrams/drawing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diagramColors" Target="../diagrams/colors2.xml"/><Relationship Id="rId5" Type="http://schemas.openxmlformats.org/officeDocument/2006/relationships/diagramColors" Target="../diagrams/colors1.xml"/><Relationship Id="rId10" Type="http://schemas.openxmlformats.org/officeDocument/2006/relationships/diagramQuickStyle" Target="../diagrams/quickStyle2.xml"/><Relationship Id="rId4" Type="http://schemas.openxmlformats.org/officeDocument/2006/relationships/diagramQuickStyle" Target="../diagrams/quickStyle1.xml"/><Relationship Id="rId9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49822" y="1362993"/>
            <a:ext cx="9694595" cy="4907177"/>
          </a:xfrm>
        </p:spPr>
        <p:txBody>
          <a:bodyPr/>
          <a:lstStyle/>
          <a:p>
            <a:r>
              <a:rPr lang="sk-SK" sz="3600" dirty="0" smtClean="0"/>
              <a:t/>
            </a:r>
            <a:br>
              <a:rPr lang="sk-SK" sz="3600" dirty="0" smtClean="0"/>
            </a:br>
            <a:r>
              <a:rPr lang="sk-SK" sz="3600" dirty="0" smtClean="0"/>
              <a:t/>
            </a:r>
            <a:br>
              <a:rPr lang="sk-SK" sz="3600" dirty="0" smtClean="0"/>
            </a:br>
            <a:r>
              <a:rPr lang="sk-SK" sz="2400" dirty="0" smtClean="0"/>
              <a:t>Marta.Jendekova@ainova.sk</a:t>
            </a:r>
            <a:endParaRPr lang="en-US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36469" y="2160819"/>
            <a:ext cx="9919062" cy="1655762"/>
          </a:xfrm>
        </p:spPr>
        <p:txBody>
          <a:bodyPr/>
          <a:lstStyle/>
          <a:p>
            <a:r>
              <a:rPr lang="sk-SK" dirty="0"/>
              <a:t>Odporúčania z výskumného projektu v krajinách V4 ako integrovať globálnej vzdelávanie do vysokoškolskej prípravy učiteľov</a:t>
            </a:r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21. marec </a:t>
            </a:r>
            <a:r>
              <a:rPr lang="en-US" dirty="0" smtClean="0"/>
              <a:t>202</a:t>
            </a:r>
            <a:r>
              <a:rPr lang="sk-SK" dirty="0" smtClean="0"/>
              <a:t>2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25822" y="240631"/>
            <a:ext cx="12926127" cy="107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23" y="697831"/>
            <a:ext cx="11940354" cy="553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6503" y="5788241"/>
            <a:ext cx="1129914" cy="973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95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sk-SK" b="1" dirty="0" smtClean="0"/>
              <a:t>Východiská </a:t>
            </a:r>
            <a:endParaRPr lang="sk-SK" b="1" dirty="0" smtClean="0"/>
          </a:p>
          <a:p>
            <a:pPr marL="0" indent="0">
              <a:buNone/>
            </a:pPr>
            <a:r>
              <a:rPr lang="sk-SK" dirty="0" smtClean="0"/>
              <a:t>Národné dokumenty</a:t>
            </a:r>
            <a:endParaRPr lang="sk-SK" dirty="0"/>
          </a:p>
          <a:p>
            <a:pPr marL="0" indent="0">
              <a:buNone/>
            </a:pPr>
            <a:r>
              <a:rPr lang="sk-SK" dirty="0" smtClean="0"/>
              <a:t>	</a:t>
            </a:r>
            <a:r>
              <a:rPr lang="sk-SK" dirty="0" smtClean="0"/>
              <a:t>Národná stratégia GV </a:t>
            </a:r>
            <a:r>
              <a:rPr lang="sk-SK" dirty="0"/>
              <a:t>(2012-2016)</a:t>
            </a:r>
          </a:p>
          <a:p>
            <a:pPr marL="0" indent="0">
              <a:buNone/>
            </a:pPr>
            <a:r>
              <a:rPr lang="sk-SK" dirty="0" smtClean="0"/>
              <a:t>	</a:t>
            </a:r>
            <a:r>
              <a:rPr lang="sk-SK" dirty="0" smtClean="0"/>
              <a:t>(MŠVVaŠ, MZVEZ SR)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 smtClean="0"/>
              <a:t>Univerzitné dokumenty</a:t>
            </a: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	</a:t>
            </a:r>
            <a:r>
              <a:rPr lang="sk-SK" dirty="0" smtClean="0"/>
              <a:t>Dlhodobý zámer univerzity, fakulty, profily </a:t>
            </a:r>
            <a:r>
              <a:rPr lang="sk-SK" dirty="0" err="1" smtClean="0"/>
              <a:t>asolventov</a:t>
            </a:r>
            <a:r>
              <a:rPr lang="sk-SK" dirty="0" smtClean="0"/>
              <a:t> </a:t>
            </a:r>
            <a:r>
              <a:rPr lang="sk-SK" dirty="0" smtClean="0"/>
              <a:t>– </a:t>
            </a:r>
            <a:r>
              <a:rPr lang="sk-SK" dirty="0" smtClean="0"/>
              <a:t>GV sa neuvádza ako koncept, ale niektoré prvky áno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 smtClean="0"/>
              <a:t>Kvalifikačné štandardy učiteľov, Sprievodca školským rokom</a:t>
            </a: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	</a:t>
            </a:r>
            <a:r>
              <a:rPr lang="sk-SK" dirty="0" smtClean="0"/>
              <a:t>GV ako prierezová téma v Sprievodcovi (</a:t>
            </a:r>
            <a:r>
              <a:rPr lang="sk-SK" dirty="0" err="1" smtClean="0"/>
              <a:t>POPkách</a:t>
            </a:r>
            <a:r>
              <a:rPr lang="sk-SK" dirty="0" smtClean="0"/>
              <a:t>) od roku </a:t>
            </a:r>
            <a:r>
              <a:rPr lang="sk-SK" dirty="0" smtClean="0"/>
              <a:t>2011</a:t>
            </a:r>
            <a:r>
              <a:rPr lang="sk-SK" dirty="0"/>
              <a:t>, </a:t>
            </a:r>
            <a:r>
              <a:rPr lang="sk-SK" dirty="0" smtClean="0"/>
              <a:t>ďalšie dokumenty nepoužívajú termín GV, len niektoré prvky</a:t>
            </a:r>
            <a:endParaRPr lang="sk-SK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23" y="697831"/>
            <a:ext cx="11940354" cy="553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5883" y="5770485"/>
            <a:ext cx="1150533" cy="99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32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sk-SK" b="1" dirty="0" smtClean="0"/>
              <a:t>Výskum GV na Slovensku</a:t>
            </a:r>
            <a:endParaRPr lang="sk-SK" b="1" dirty="0"/>
          </a:p>
          <a:p>
            <a:pPr marL="0" indent="0">
              <a:buNone/>
            </a:pPr>
            <a:r>
              <a:rPr lang="sk-SK" dirty="0" smtClean="0"/>
              <a:t>Predchádzajúce výskumy</a:t>
            </a: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- </a:t>
            </a:r>
            <a:r>
              <a:rPr lang="en-GB" b="1" dirty="0" smtClean="0"/>
              <a:t>G</a:t>
            </a:r>
            <a:r>
              <a:rPr lang="sk-SK" b="1" dirty="0" smtClean="0"/>
              <a:t>V </a:t>
            </a:r>
            <a:r>
              <a:rPr lang="sk-SK" b="1" dirty="0" err="1" smtClean="0"/>
              <a:t>v</a:t>
            </a:r>
            <a:r>
              <a:rPr lang="sk-SK" b="1" dirty="0" smtClean="0"/>
              <a:t> príprave učiteľov na vysokých školách</a:t>
            </a:r>
            <a:endParaRPr lang="sk-SK" b="1" dirty="0" smtClean="0"/>
          </a:p>
          <a:p>
            <a:pPr marL="0" indent="0">
              <a:buNone/>
            </a:pPr>
            <a:r>
              <a:rPr lang="sk-SK" b="1" dirty="0" smtClean="0"/>
              <a:t>- </a:t>
            </a:r>
            <a:r>
              <a:rPr lang="sk-SK" b="1" dirty="0" smtClean="0"/>
              <a:t>Analýza stavu GV na Slovensku - niekoľko častí</a:t>
            </a:r>
            <a:endParaRPr lang="sk-SK" dirty="0"/>
          </a:p>
          <a:p>
            <a:pPr marL="0" indent="0">
              <a:buNone/>
            </a:pPr>
            <a:r>
              <a:rPr lang="sk-SK" u="sng" dirty="0" err="1" smtClean="0"/>
              <a:t>Participatívny</a:t>
            </a:r>
            <a:r>
              <a:rPr lang="sk-SK" u="sng" dirty="0" smtClean="0"/>
              <a:t> výsku</a:t>
            </a:r>
            <a:r>
              <a:rPr lang="sk-SK" u="sng" dirty="0" smtClean="0"/>
              <a:t>m </a:t>
            </a:r>
            <a:r>
              <a:rPr lang="sk-SK" dirty="0" smtClean="0"/>
              <a:t>v rámci projektu </a:t>
            </a:r>
            <a:r>
              <a:rPr lang="sk-SK" dirty="0" smtClean="0"/>
              <a:t>V4 </a:t>
            </a:r>
            <a:endParaRPr lang="sk-SK" dirty="0"/>
          </a:p>
          <a:p>
            <a:pPr marL="0" indent="0">
              <a:buNone/>
            </a:pPr>
            <a:r>
              <a:rPr lang="sk-SK" dirty="0"/>
              <a:t>- 2 </a:t>
            </a:r>
            <a:r>
              <a:rPr lang="sk-SK" dirty="0" smtClean="0"/>
              <a:t>skupiny (univerzitní pedagógovia, SŠ učitelia, MVO, </a:t>
            </a:r>
            <a:r>
              <a:rPr lang="sk-SK" dirty="0" smtClean="0"/>
              <a:t>organizácie ministerstva)</a:t>
            </a:r>
            <a:r>
              <a:rPr lang="sk-SK" dirty="0" smtClean="0"/>
              <a:t>, každá sa stretla dvakrát (</a:t>
            </a:r>
            <a:r>
              <a:rPr lang="sk-SK" dirty="0"/>
              <a:t>zoom + miro)</a:t>
            </a:r>
            <a:endParaRPr lang="en-US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23" y="697831"/>
            <a:ext cx="11940354" cy="553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5883" y="5770485"/>
            <a:ext cx="1150533" cy="99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31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ĺžnik 5"/>
          <p:cNvSpPr/>
          <p:nvPr/>
        </p:nvSpPr>
        <p:spPr>
          <a:xfrm flipH="1">
            <a:off x="236219" y="1077685"/>
            <a:ext cx="687977" cy="47026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H="1">
            <a:off x="322217" y="365125"/>
            <a:ext cx="515983" cy="5966006"/>
          </a:xfrm>
        </p:spPr>
        <p:txBody>
          <a:bodyPr>
            <a:noAutofit/>
          </a:bodyPr>
          <a:lstStyle/>
          <a:p>
            <a:r>
              <a:rPr lang="sk-SK" sz="2000" dirty="0" err="1" smtClean="0"/>
              <a:t>Participatívne</a:t>
            </a:r>
            <a:r>
              <a:rPr lang="sk-SK" sz="2000" dirty="0" smtClean="0"/>
              <a:t> </a:t>
            </a:r>
            <a:br>
              <a:rPr lang="sk-SK" sz="2000" dirty="0" smtClean="0"/>
            </a:br>
            <a:r>
              <a:rPr lang="sk-SK" sz="2000" dirty="0"/>
              <a:t/>
            </a:r>
            <a:br>
              <a:rPr lang="sk-SK" sz="2000" dirty="0"/>
            </a:br>
            <a:r>
              <a:rPr lang="sk-SK" sz="2000" dirty="0" smtClean="0"/>
              <a:t>mapovanie  </a:t>
            </a:r>
            <a:br>
              <a:rPr lang="sk-SK" sz="2000" dirty="0" smtClean="0"/>
            </a:br>
            <a:r>
              <a:rPr lang="sk-SK" sz="2000" dirty="0"/>
              <a:t/>
            </a:r>
            <a:br>
              <a:rPr lang="sk-SK" sz="2000" dirty="0"/>
            </a:br>
            <a:r>
              <a:rPr lang="sk-SK" sz="2000" dirty="0" smtClean="0"/>
              <a:t>systémov</a:t>
            </a:r>
            <a:endParaRPr lang="en-US" sz="2000" dirty="0"/>
          </a:p>
        </p:txBody>
      </p:sp>
      <p:pic>
        <p:nvPicPr>
          <p:cNvPr id="4" name="Zástupný objekt pre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8168" y="-621413"/>
            <a:ext cx="10563832" cy="7479413"/>
          </a:xfrm>
        </p:spPr>
      </p:pic>
    </p:spTree>
    <p:extLst>
      <p:ext uri="{BB962C8B-B14F-4D97-AF65-F5344CB8AC3E}">
        <p14:creationId xmlns:p14="http://schemas.microsoft.com/office/powerpoint/2010/main" val="99488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5" name="Zástupný objekt pre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3479769"/>
              </p:ext>
            </p:extLst>
          </p:nvPr>
        </p:nvGraphicFramePr>
        <p:xfrm>
          <a:off x="487680" y="1963406"/>
          <a:ext cx="10860941" cy="457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23" y="697831"/>
            <a:ext cx="11940354" cy="553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924021334"/>
              </p:ext>
            </p:extLst>
          </p:nvPr>
        </p:nvGraphicFramePr>
        <p:xfrm>
          <a:off x="9923341" y="2023394"/>
          <a:ext cx="2142836" cy="30603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pic>
        <p:nvPicPr>
          <p:cNvPr id="8" name="Obrázok 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8145" y="5795833"/>
            <a:ext cx="1121098" cy="965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45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sk-SK" b="1" dirty="0" smtClean="0"/>
              <a:t>Výskumná otázka: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sk-SK" dirty="0" smtClean="0"/>
              <a:t>Ktoré faktory </a:t>
            </a:r>
            <a:r>
              <a:rPr lang="sk-SK" b="1" dirty="0" smtClean="0"/>
              <a:t>brzdia</a:t>
            </a:r>
            <a:r>
              <a:rPr lang="sk-SK" dirty="0" smtClean="0"/>
              <a:t> a ktoré </a:t>
            </a:r>
            <a:r>
              <a:rPr lang="sk-SK" b="1" dirty="0" smtClean="0"/>
              <a:t>uľahčujú</a:t>
            </a:r>
            <a:r>
              <a:rPr lang="sk-SK" dirty="0" smtClean="0"/>
              <a:t> zaraďovanie prístupu a tém GV do vysokoškolskej prípravy učiteľov v krajinách V4</a:t>
            </a:r>
            <a:r>
              <a:rPr lang="en-US" dirty="0" smtClean="0"/>
              <a:t>?</a:t>
            </a:r>
            <a:endParaRPr lang="sk-SK" dirty="0" smtClean="0"/>
          </a:p>
          <a:p>
            <a:pPr marL="0" indent="0">
              <a:buNone/>
            </a:pPr>
            <a:endParaRPr lang="sk-SK" i="1" dirty="0" smtClean="0"/>
          </a:p>
          <a:p>
            <a:pPr marL="0" indent="0">
              <a:buNone/>
            </a:pPr>
            <a:endParaRPr lang="sk-SK" i="1" dirty="0" smtClean="0"/>
          </a:p>
          <a:p>
            <a:pPr marL="0" indent="0">
              <a:buNone/>
            </a:pPr>
            <a:r>
              <a:rPr lang="sk-SK" i="1" dirty="0" smtClean="0"/>
              <a:t>dôraz na výskumné </a:t>
            </a:r>
            <a:r>
              <a:rPr lang="sk-SK" i="1" dirty="0" err="1" smtClean="0"/>
              <a:t>výskupy</a:t>
            </a:r>
            <a:r>
              <a:rPr lang="sk-SK" i="1" dirty="0" smtClean="0"/>
              <a:t>		</a:t>
            </a:r>
            <a:r>
              <a:rPr lang="sk-SK" i="1" dirty="0" smtClean="0"/>
              <a:t>podpora učiteľom</a:t>
            </a:r>
            <a:endParaRPr lang="sk-SK" i="1" dirty="0" smtClean="0"/>
          </a:p>
          <a:p>
            <a:pPr marL="0" indent="0">
              <a:buNone/>
            </a:pPr>
            <a:r>
              <a:rPr lang="sk-SK" i="1" dirty="0" smtClean="0"/>
              <a:t>nie pedagogické zručnosti</a:t>
            </a:r>
            <a:endParaRPr lang="en-US" i="1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23" y="697831"/>
            <a:ext cx="11940354" cy="553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Zalomená spojnica 5"/>
          <p:cNvCxnSpPr/>
          <p:nvPr/>
        </p:nvCxnSpPr>
        <p:spPr>
          <a:xfrm rot="5400000">
            <a:off x="2073563" y="3634510"/>
            <a:ext cx="1348512" cy="1099128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Zalomená spojnica 6"/>
          <p:cNvCxnSpPr/>
          <p:nvPr/>
        </p:nvCxnSpPr>
        <p:spPr>
          <a:xfrm rot="16200000" flipH="1">
            <a:off x="5068460" y="3618349"/>
            <a:ext cx="1616365" cy="1380832"/>
          </a:xfrm>
          <a:prstGeom prst="bentConnector3">
            <a:avLst>
              <a:gd name="adj1" fmla="val 40857"/>
            </a:avLst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22" name="Obrázo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8145" y="5729373"/>
            <a:ext cx="1198272" cy="1031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46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 smtClean="0"/>
              <a:t>Podpora učiteľom</a:t>
            </a:r>
            <a:endParaRPr lang="sk-SK" dirty="0"/>
          </a:p>
          <a:p>
            <a:r>
              <a:rPr lang="sk-SK" dirty="0" smtClean="0"/>
              <a:t>Prístup k vzdelávaniu (ďalší profesionálny rozvoj)</a:t>
            </a:r>
            <a:endParaRPr lang="sk-SK" dirty="0"/>
          </a:p>
          <a:p>
            <a:r>
              <a:rPr lang="sk-SK" dirty="0" smtClean="0"/>
              <a:t>Vzdelávacia ponuka</a:t>
            </a:r>
            <a:endParaRPr lang="sk-SK" dirty="0"/>
          </a:p>
          <a:p>
            <a:r>
              <a:rPr lang="sk-SK" dirty="0" smtClean="0"/>
              <a:t>MVO ako zdroj (praktických skúseností, poznatkov, vzdelávania) </a:t>
            </a:r>
            <a:r>
              <a:rPr lang="sk-SK" dirty="0"/>
              <a:t>– </a:t>
            </a:r>
            <a:r>
              <a:rPr lang="sk-SK" b="1" dirty="0" smtClean="0"/>
              <a:t>Uznanie MVO </a:t>
            </a:r>
            <a:r>
              <a:rPr lang="sk-SK" dirty="0" smtClean="0"/>
              <a:t>(MVO môžu školiť, ale </a:t>
            </a:r>
            <a:r>
              <a:rPr lang="sk-SK" dirty="0" smtClean="0"/>
              <a:t>účastníci nedostanú automaticky kredity</a:t>
            </a:r>
            <a:r>
              <a:rPr lang="sk-SK" dirty="0" smtClean="0"/>
              <a:t>)</a:t>
            </a:r>
            <a:endParaRPr lang="sk-SK" dirty="0"/>
          </a:p>
          <a:p>
            <a:r>
              <a:rPr lang="sk-SK" dirty="0" smtClean="0"/>
              <a:t>Úloha ministerstva </a:t>
            </a:r>
            <a:r>
              <a:rPr lang="sk-SK" dirty="0"/>
              <a:t>– </a:t>
            </a:r>
            <a:r>
              <a:rPr lang="sk-SK" dirty="0" smtClean="0"/>
              <a:t>úloha vedenia VŠ</a:t>
            </a:r>
            <a:endParaRPr lang="sk-SK" dirty="0"/>
          </a:p>
          <a:p>
            <a:r>
              <a:rPr lang="sk-SK" b="1" dirty="0" smtClean="0"/>
              <a:t>Uznanie učiteľských zručností </a:t>
            </a:r>
            <a:r>
              <a:rPr lang="sk-SK" dirty="0" smtClean="0"/>
              <a:t>(</a:t>
            </a:r>
            <a:r>
              <a:rPr lang="sk-SK" dirty="0" err="1"/>
              <a:t>vs</a:t>
            </a:r>
            <a:r>
              <a:rPr lang="sk-SK" dirty="0"/>
              <a:t> </a:t>
            </a:r>
            <a:r>
              <a:rPr lang="sk-SK" dirty="0" smtClean="0"/>
              <a:t>výskum</a:t>
            </a:r>
            <a:r>
              <a:rPr lang="sk-SK" dirty="0" smtClean="0"/>
              <a:t>, a vo vzťahu k financovaniu)</a:t>
            </a:r>
            <a:endParaRPr lang="sk-SK" dirty="0"/>
          </a:p>
          <a:p>
            <a:endParaRPr lang="en-US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23" y="697831"/>
            <a:ext cx="11940354" cy="553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8145" y="5729373"/>
            <a:ext cx="1198272" cy="1031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95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92183" y="1378034"/>
            <a:ext cx="10761617" cy="5144685"/>
          </a:xfrm>
        </p:spPr>
        <p:txBody>
          <a:bodyPr/>
          <a:lstStyle/>
          <a:p>
            <a:pPr marL="0" indent="0">
              <a:buNone/>
            </a:pPr>
            <a:r>
              <a:rPr lang="sk-SK" dirty="0" smtClean="0"/>
              <a:t>ZÁVERY a SPOLOČNÉ </a:t>
            </a:r>
            <a:r>
              <a:rPr lang="sk-SK" dirty="0"/>
              <a:t>ODPORÚČANIA V4 </a:t>
            </a:r>
            <a:r>
              <a:rPr lang="sk-SK" dirty="0" smtClean="0"/>
              <a:t>https</a:t>
            </a:r>
            <a:r>
              <a:rPr lang="sk-SK" dirty="0"/>
              <a:t>://www.teachers4sd.org</a:t>
            </a:r>
            <a:r>
              <a:rPr lang="sk-SK" dirty="0" smtClean="0"/>
              <a:t>/  </a:t>
            </a:r>
            <a:endParaRPr lang="sk-SK" dirty="0"/>
          </a:p>
          <a:p>
            <a:r>
              <a:rPr lang="sk-SK" sz="2400" dirty="0" smtClean="0"/>
              <a:t>výskum GV</a:t>
            </a:r>
          </a:p>
          <a:p>
            <a:r>
              <a:rPr lang="sk-SK" sz="2400" dirty="0" smtClean="0"/>
              <a:t>spoločná terminológia a interpretácia</a:t>
            </a:r>
          </a:p>
          <a:p>
            <a:r>
              <a:rPr lang="sk-SK" sz="2400" dirty="0" smtClean="0"/>
              <a:t>systémový prístu</a:t>
            </a:r>
            <a:r>
              <a:rPr lang="sk-SK" sz="2400" dirty="0" smtClean="0"/>
              <a:t>p (</a:t>
            </a:r>
            <a:r>
              <a:rPr lang="sk-SK" sz="2400" dirty="0" err="1" smtClean="0"/>
              <a:t>celouniverzitný</a:t>
            </a:r>
            <a:r>
              <a:rPr lang="sk-SK" sz="2400" dirty="0" smtClean="0"/>
              <a:t> prístup)</a:t>
            </a:r>
            <a:endParaRPr lang="sk-SK" sz="2400" dirty="0"/>
          </a:p>
          <a:p>
            <a:r>
              <a:rPr lang="sk-SK" sz="2400" dirty="0" smtClean="0"/>
              <a:t>zmeny zhora a zmeny zdola podľa národných špecifík</a:t>
            </a:r>
          </a:p>
          <a:p>
            <a:r>
              <a:rPr lang="sk-SK" sz="2400" dirty="0" smtClean="0"/>
              <a:t>podporiť prípravu a motiváciu VŠ učiteľov</a:t>
            </a:r>
          </a:p>
          <a:p>
            <a:r>
              <a:rPr lang="sk-SK" sz="2400" dirty="0" smtClean="0"/>
              <a:t>ďalšie vzdelávanie učiteľov - rovnocenné v predmete a zručnostiach, osobnosť</a:t>
            </a:r>
            <a:endParaRPr lang="sk-SK" sz="2400" dirty="0"/>
          </a:p>
          <a:p>
            <a:r>
              <a:rPr lang="sk-SK" sz="2400" dirty="0" smtClean="0"/>
              <a:t>podporiť prierezový charakter GV</a:t>
            </a:r>
          </a:p>
          <a:p>
            <a:r>
              <a:rPr lang="sk-SK" sz="2400" dirty="0" smtClean="0"/>
              <a:t>zvýšiť internacionalizáciu univerzít</a:t>
            </a:r>
          </a:p>
          <a:p>
            <a:r>
              <a:rPr lang="sk-SK" sz="2400" dirty="0" smtClean="0"/>
              <a:t>praktická príprava budúcich učiteľov - </a:t>
            </a:r>
            <a:r>
              <a:rPr lang="sk-SK" sz="2400" dirty="0" err="1" smtClean="0"/>
              <a:t>mentoring</a:t>
            </a:r>
            <a:r>
              <a:rPr lang="sk-SK" sz="2400" dirty="0" smtClean="0"/>
              <a:t>, cvičné školy...</a:t>
            </a:r>
          </a:p>
          <a:p>
            <a:r>
              <a:rPr lang="sk-SK" sz="2400" dirty="0" smtClean="0"/>
              <a:t>spolupráca s MVO</a:t>
            </a:r>
            <a:endParaRPr lang="sk-SK" sz="2400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23" y="697831"/>
            <a:ext cx="11940354" cy="553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8145" y="5729373"/>
            <a:ext cx="1198272" cy="1031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37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otív balíka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Motív balíka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ív balíka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615</TotalTime>
  <Words>253</Words>
  <Application>Microsoft Office PowerPoint</Application>
  <PresentationFormat>Širokouhlá</PresentationFormat>
  <Paragraphs>60</Paragraphs>
  <Slides>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  Marta.Jendekova@ainova.sk</vt:lpstr>
      <vt:lpstr>Prezentácia programu PowerPoint</vt:lpstr>
      <vt:lpstr>Prezentácia programu PowerPoint</vt:lpstr>
      <vt:lpstr>Participatívne   mapovanie    systémov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Findings from Slovakia</dc:title>
  <dc:creator>Timotej Jendek</dc:creator>
  <cp:lastModifiedBy>Marta Jendeková</cp:lastModifiedBy>
  <cp:revision>41</cp:revision>
  <dcterms:created xsi:type="dcterms:W3CDTF">2021-06-24T20:33:50Z</dcterms:created>
  <dcterms:modified xsi:type="dcterms:W3CDTF">2022-03-16T22:14:11Z</dcterms:modified>
</cp:coreProperties>
</file>