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310" r:id="rId5"/>
    <p:sldId id="311" r:id="rId6"/>
    <p:sldId id="291" r:id="rId7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24. 1. 2017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592" y="3933056"/>
            <a:ext cx="7344816" cy="108012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Výzva na predkladanie </a:t>
            </a:r>
            <a:r>
              <a:rPr lang="sk-SK" sz="31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ŽoNFP</a:t>
            </a: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zvýšenie </a:t>
            </a:r>
            <a:r>
              <a:rPr lang="sk-SK" sz="31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inkluzívnosti</a:t>
            </a: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vzdelávania „</a:t>
            </a:r>
            <a:r>
              <a:rPr lang="sk-SK" sz="31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základnej škole úspešnejší</a:t>
            </a: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925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Všeobecné informácie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Oprávnenosť žiadateľa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Cieľové skupiny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Všeobecné informácie a oprávnenosť žiadateľa</a:t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496855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otvorená výzva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alokácia 50 mi. EUR ( z toho 48,5 mil. EUR pre menej rozvinutý región a 1,5 mil. EUR pre viac rozvinutý región)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dĺžka trvania projektov od 12 do 36 mesiacov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min. alokácia na projekt 11 457 EUR a max. alokácia 424 440 EUR</a:t>
            </a:r>
          </a:p>
          <a:p>
            <a:pPr marL="0" indent="0" algn="just">
              <a:buNone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0" indent="0" algn="just">
              <a:buNone/>
            </a:pPr>
            <a:r>
              <a:rPr lang="sk-SK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k-SK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Oprávnenosť žiadateľa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základné </a:t>
            </a: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školy v zmysle zákona č. 245/2008 Z. z o výchove a vzdelávaní(školský zákon) a o zmene a doplnení niektorých zákonov v znení neskorších predpisov 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zriaďovateľ základnej školy podľa §19 ods. (2) zákona č. 596/2003 Z. z. o štátnej správe v školstve a školskej samospráve a o zmene a doplnení niektorých zákonov v prípade, ak základná škola nemá právnu subjektivitu </a:t>
            </a:r>
          </a:p>
          <a:p>
            <a:pPr lvl="0">
              <a:buNone/>
            </a:pPr>
            <a:r>
              <a:rPr lang="sk-SK" sz="18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Poznámka</a:t>
            </a:r>
            <a:r>
              <a:rPr lang="sk-SK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základné školy pre žiakov so zdravotným znevýhodnením sú oprávneným žiadateľom len pre aktivitu zameranú na vytvorenie pracovného miesta pre asistenta učiteľa pre žiakov so zdravotným znevýhodnením</a:t>
            </a:r>
            <a:endParaRPr lang="sk-SK" sz="1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sk-SK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Cieľové skupiny a oprávnené aktivity 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k-SK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Cieľové skupiny: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žiaci základných škôl vrátane žiakov so špeciálnymi výchovnovzdelávacími potrebami</a:t>
            </a:r>
          </a:p>
          <a:p>
            <a:pPr marL="0" indent="0" algn="just">
              <a:buNone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marL="0" indent="0" algn="just">
              <a:buNone/>
            </a:pP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k-SK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Oprávnené aktivity: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prispievajúce k vyrovnávaniu znevýhodnenia žiakov a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zabezpečeniu rovnosti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príležitostí vo výchovno-vzdelávacom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rozvíjajúce spoluprácu s rodičmi a komunitou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podporujúce interkultúrne prostredie s cieľom predchádzania segregácie na školách a v triedach( napr. prostredníctvom vytvárania a realizácie lokálnych akčných plánov pre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inkluzívne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vzdelávanie) </a:t>
            </a: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skvalitňovanie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diagnostikovania a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rediagnostikovania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detí a žiakov s cieľom predchádzať neodôvodnenému odkladaniu začiatku plnenia povinnej školskej dochádzky, školskej neúspešnosti detí a ich zaraďovaniu do špeciálnych tried a škôl </a:t>
            </a: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zamerané na vytváranie vhodných podmienok pre spoločné vzdelávanie majority a detí/žiakov so ŠVVP s ohľadom na deti/žiakov pochádzajúcich z MRK 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zamerané na zlepšenie školskej úspešnosti žiakov vrátane žiakov so špeciálnymi výchovno-vzdelávacími potrebami</a:t>
            </a:r>
            <a:endParaRPr lang="sk-SK" sz="1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každá </a:t>
            </a:r>
            <a:r>
              <a:rPr 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štandardná stupnica jednotkových nákladov musí mať samostatnú </a:t>
            </a:r>
            <a:r>
              <a:rPr lang="sk-SK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aktivitu</a:t>
            </a:r>
          </a:p>
          <a:p>
            <a:pPr marL="0" indent="0" algn="just">
              <a:buNone/>
            </a:pP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Žiadateľ </a:t>
            </a:r>
            <a:r>
              <a:rPr 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nemôže predložiť viacero žiadostí o NFP s rovnakými oprávnenými aktivitami a súčasne rovnakou cieľovou skupinou. V prípade, ak žiadateľ predloží viacero žiadostí o NFP, ktoré porušia i len jednu z uvedených podmienok, budú tieto žiadosti o NFP vylúčené zo schvaľovacieho procesu</a:t>
            </a:r>
            <a:r>
              <a:rPr lang="sk-SK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9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prípade uzatvorenia Zmluvy o NFP je prijímateľ oprávnený realizovať pre rovnaké oprávnené aktivity a rovnakú cieľovú skupinu projekt len u jedného poskytovateľa, t.j. </a:t>
            </a:r>
            <a:r>
              <a:rPr lang="sk-SK" sz="1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MŠVVaŠ</a:t>
            </a:r>
            <a:r>
              <a:rPr lang="sk-SK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SR alebo MV SR</a:t>
            </a:r>
            <a:r>
              <a:rPr lang="sk-SK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sk-SK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prípade uzatvorenia Zmluvy o NFP nie je prijímateľ oprávnený realizovať projekt pre rovnaké oprávnené aktivity a rovnakú cieľovú skupinu prostredníctvom iného projektu, či už národného alebo dopytovo –orientovaného</a:t>
            </a:r>
            <a:r>
              <a:rPr lang="sk-SK" sz="18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k-SK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3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437</Words>
  <Application>Microsoft Office PowerPoint</Application>
  <PresentationFormat>Prezentácia na obrazovke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Motív Office</vt:lpstr>
      <vt:lpstr>Výzva na predkladanie ŽoNFP na zvýšenie inkluzívnosti vzdelávania „V základnej škole úspešnejší“ </vt:lpstr>
      <vt:lpstr> Všeobecné informácie a oprávnenosť žiadateľa  </vt:lpstr>
      <vt:lpstr>Cieľové skupiny a oprávnené aktivity  </vt:lpstr>
      <vt:lpstr>Oprávnené aktivity</vt:lpstr>
      <vt:lpstr>Oprávnené aktivity</vt:lpstr>
      <vt:lpstr>Ďakujeme za pozornosť.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Bosáková Júlia</cp:lastModifiedBy>
  <cp:revision>80</cp:revision>
  <dcterms:created xsi:type="dcterms:W3CDTF">2015-06-03T20:40:01Z</dcterms:created>
  <dcterms:modified xsi:type="dcterms:W3CDTF">2017-01-24T12:05:25Z</dcterms:modified>
</cp:coreProperties>
</file>