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71" r:id="rId5"/>
    <p:sldId id="262" r:id="rId6"/>
    <p:sldId id="263" r:id="rId7"/>
    <p:sldId id="272" r:id="rId8"/>
    <p:sldId id="274" r:id="rId9"/>
    <p:sldId id="282" r:id="rId10"/>
  </p:sldIdLst>
  <p:sldSz cx="12192000" cy="6858000"/>
  <p:notesSz cx="6858000" cy="9144000"/>
  <p:defaultTextStyle>
    <a:defPPr>
      <a:defRPr lang="en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sa Bombjakova" initials="DB" lastIdx="1" clrIdx="0">
    <p:extLst>
      <p:ext uri="{19B8F6BF-5375-455C-9EA6-DF929625EA0E}">
        <p15:presenceInfo xmlns:p15="http://schemas.microsoft.com/office/powerpoint/2012/main" userId="fc3c96dac439794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/>
    <p:restoredTop sz="94376"/>
  </p:normalViewPr>
  <p:slideViewPr>
    <p:cSldViewPr snapToGrid="0" snapToObjects="1">
      <p:cViewPr varScale="1">
        <p:scale>
          <a:sx n="93" d="100"/>
          <a:sy n="93" d="100"/>
        </p:scale>
        <p:origin x="3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mbjaková Daša" userId="36b47b32-559f-4596-b044-2e0edbaf44a1" providerId="ADAL" clId="{9CAAD750-83AB-4F00-84B9-A62BD78C492A}"/>
    <pc:docChg chg="custSel delSld modSld">
      <pc:chgData name="Bombjaková Daša" userId="36b47b32-559f-4596-b044-2e0edbaf44a1" providerId="ADAL" clId="{9CAAD750-83AB-4F00-84B9-A62BD78C492A}" dt="2022-06-21T06:37:41.927" v="4138" actId="20577"/>
      <pc:docMkLst>
        <pc:docMk/>
      </pc:docMkLst>
      <pc:sldChg chg="modSp">
        <pc:chgData name="Bombjaková Daša" userId="36b47b32-559f-4596-b044-2e0edbaf44a1" providerId="ADAL" clId="{9CAAD750-83AB-4F00-84B9-A62BD78C492A}" dt="2022-06-21T05:24:59.243" v="20" actId="20577"/>
        <pc:sldMkLst>
          <pc:docMk/>
          <pc:sldMk cId="3294870941" sldId="256"/>
        </pc:sldMkLst>
        <pc:spChg chg="mod">
          <ac:chgData name="Bombjaková Daša" userId="36b47b32-559f-4596-b044-2e0edbaf44a1" providerId="ADAL" clId="{9CAAD750-83AB-4F00-84B9-A62BD78C492A}" dt="2022-06-21T05:24:59.243" v="20" actId="20577"/>
          <ac:spMkLst>
            <pc:docMk/>
            <pc:sldMk cId="3294870941" sldId="256"/>
            <ac:spMk id="2" creationId="{64540CB6-41E8-6D4E-A56F-FD4487F83FA8}"/>
          </ac:spMkLst>
        </pc:spChg>
        <pc:spChg chg="mod">
          <ac:chgData name="Bombjaková Daša" userId="36b47b32-559f-4596-b044-2e0edbaf44a1" providerId="ADAL" clId="{9CAAD750-83AB-4F00-84B9-A62BD78C492A}" dt="2022-06-21T05:24:48.140" v="7" actId="20577"/>
          <ac:spMkLst>
            <pc:docMk/>
            <pc:sldMk cId="3294870941" sldId="256"/>
            <ac:spMk id="3" creationId="{5BD090DF-68A7-C141-A5EE-36D7DD38D83F}"/>
          </ac:spMkLst>
        </pc:spChg>
      </pc:sldChg>
      <pc:sldChg chg="delSp modSp">
        <pc:chgData name="Bombjaková Daša" userId="36b47b32-559f-4596-b044-2e0edbaf44a1" providerId="ADAL" clId="{9CAAD750-83AB-4F00-84B9-A62BD78C492A}" dt="2022-06-21T06:34:52.455" v="4120" actId="108"/>
        <pc:sldMkLst>
          <pc:docMk/>
          <pc:sldMk cId="1848267987" sldId="258"/>
        </pc:sldMkLst>
        <pc:spChg chg="mod">
          <ac:chgData name="Bombjaková Daša" userId="36b47b32-559f-4596-b044-2e0edbaf44a1" providerId="ADAL" clId="{9CAAD750-83AB-4F00-84B9-A62BD78C492A}" dt="2022-06-21T06:34:52.455" v="4120" actId="108"/>
          <ac:spMkLst>
            <pc:docMk/>
            <pc:sldMk cId="1848267987" sldId="258"/>
            <ac:spMk id="5" creationId="{F4C39344-E4D8-D54E-A890-8917166E8611}"/>
          </ac:spMkLst>
        </pc:spChg>
        <pc:picChg chg="del">
          <ac:chgData name="Bombjaková Daša" userId="36b47b32-559f-4596-b044-2e0edbaf44a1" providerId="ADAL" clId="{9CAAD750-83AB-4F00-84B9-A62BD78C492A}" dt="2022-06-21T05:27:18.305" v="21" actId="478"/>
          <ac:picMkLst>
            <pc:docMk/>
            <pc:sldMk cId="1848267987" sldId="258"/>
            <ac:picMk id="4" creationId="{7A66E9DF-FB15-FC40-B290-C82B7DA1F87A}"/>
          </ac:picMkLst>
        </pc:picChg>
      </pc:sldChg>
      <pc:sldChg chg="addSp delSp modSp">
        <pc:chgData name="Bombjaková Daša" userId="36b47b32-559f-4596-b044-2e0edbaf44a1" providerId="ADAL" clId="{9CAAD750-83AB-4F00-84B9-A62BD78C492A}" dt="2022-06-21T06:35:44.662" v="4122" actId="113"/>
        <pc:sldMkLst>
          <pc:docMk/>
          <pc:sldMk cId="1433092370" sldId="259"/>
        </pc:sldMkLst>
        <pc:spChg chg="mod">
          <ac:chgData name="Bombjaková Daša" userId="36b47b32-559f-4596-b044-2e0edbaf44a1" providerId="ADAL" clId="{9CAAD750-83AB-4F00-84B9-A62BD78C492A}" dt="2022-06-21T06:35:44.662" v="4122" actId="113"/>
          <ac:spMkLst>
            <pc:docMk/>
            <pc:sldMk cId="1433092370" sldId="259"/>
            <ac:spMk id="2" creationId="{5EEDE136-0B1A-E741-A6F5-9CFE7A49C97D}"/>
          </ac:spMkLst>
        </pc:spChg>
        <pc:spChg chg="mod">
          <ac:chgData name="Bombjaková Daša" userId="36b47b32-559f-4596-b044-2e0edbaf44a1" providerId="ADAL" clId="{9CAAD750-83AB-4F00-84B9-A62BD78C492A}" dt="2022-06-21T05:34:19.158" v="558" actId="1076"/>
          <ac:spMkLst>
            <pc:docMk/>
            <pc:sldMk cId="1433092370" sldId="259"/>
            <ac:spMk id="4" creationId="{34CED72B-5C0C-874C-96C2-2BF5E573D0C1}"/>
          </ac:spMkLst>
        </pc:spChg>
        <pc:spChg chg="del">
          <ac:chgData name="Bombjaková Daša" userId="36b47b32-559f-4596-b044-2e0edbaf44a1" providerId="ADAL" clId="{9CAAD750-83AB-4F00-84B9-A62BD78C492A}" dt="2022-06-21T05:35:08.340" v="559" actId="478"/>
          <ac:spMkLst>
            <pc:docMk/>
            <pc:sldMk cId="1433092370" sldId="259"/>
            <ac:spMk id="5" creationId="{E1B0E7B2-C4A6-114D-9CF5-F84ECC0F979A}"/>
          </ac:spMkLst>
        </pc:spChg>
        <pc:picChg chg="del">
          <ac:chgData name="Bombjaková Daša" userId="36b47b32-559f-4596-b044-2e0edbaf44a1" providerId="ADAL" clId="{9CAAD750-83AB-4F00-84B9-A62BD78C492A}" dt="2022-06-21T05:33:40.449" v="550" actId="478"/>
          <ac:picMkLst>
            <pc:docMk/>
            <pc:sldMk cId="1433092370" sldId="259"/>
            <ac:picMk id="3" creationId="{FDE2C7F6-DE3F-564C-9067-A70F45AAC610}"/>
          </ac:picMkLst>
        </pc:picChg>
        <pc:picChg chg="add mod">
          <ac:chgData name="Bombjaková Daša" userId="36b47b32-559f-4596-b044-2e0edbaf44a1" providerId="ADAL" clId="{9CAAD750-83AB-4F00-84B9-A62BD78C492A}" dt="2022-06-21T05:33:47.735" v="552" actId="1076"/>
          <ac:picMkLst>
            <pc:docMk/>
            <pc:sldMk cId="1433092370" sldId="259"/>
            <ac:picMk id="7" creationId="{7FD5C9C0-1798-4EB3-81E0-A01D59489363}"/>
          </ac:picMkLst>
        </pc:picChg>
      </pc:sldChg>
      <pc:sldChg chg="delSp del">
        <pc:chgData name="Bombjaková Daša" userId="36b47b32-559f-4596-b044-2e0edbaf44a1" providerId="ADAL" clId="{9CAAD750-83AB-4F00-84B9-A62BD78C492A}" dt="2022-06-21T05:36:54.072" v="816" actId="2696"/>
        <pc:sldMkLst>
          <pc:docMk/>
          <pc:sldMk cId="2860365343" sldId="260"/>
        </pc:sldMkLst>
        <pc:picChg chg="del">
          <ac:chgData name="Bombjaková Daša" userId="36b47b32-559f-4596-b044-2e0edbaf44a1" providerId="ADAL" clId="{9CAAD750-83AB-4F00-84B9-A62BD78C492A}" dt="2022-06-21T05:36:49.483" v="815" actId="478"/>
          <ac:picMkLst>
            <pc:docMk/>
            <pc:sldMk cId="2860365343" sldId="260"/>
            <ac:picMk id="3" creationId="{DDC36BF9-37D1-F146-A0DA-BE01E2EDAE79}"/>
          </ac:picMkLst>
        </pc:picChg>
      </pc:sldChg>
      <pc:sldChg chg="delSp del">
        <pc:chgData name="Bombjaková Daša" userId="36b47b32-559f-4596-b044-2e0edbaf44a1" providerId="ADAL" clId="{9CAAD750-83AB-4F00-84B9-A62BD78C492A}" dt="2022-06-21T05:37:42.478" v="818" actId="2696"/>
        <pc:sldMkLst>
          <pc:docMk/>
          <pc:sldMk cId="453991009" sldId="261"/>
        </pc:sldMkLst>
        <pc:picChg chg="del">
          <ac:chgData name="Bombjaková Daša" userId="36b47b32-559f-4596-b044-2e0edbaf44a1" providerId="ADAL" clId="{9CAAD750-83AB-4F00-84B9-A62BD78C492A}" dt="2022-06-21T05:37:37.816" v="817" actId="478"/>
          <ac:picMkLst>
            <pc:docMk/>
            <pc:sldMk cId="453991009" sldId="261"/>
            <ac:picMk id="3" creationId="{837F8CC7-84A5-2B4E-BA7F-41CB08A3D609}"/>
          </ac:picMkLst>
        </pc:picChg>
      </pc:sldChg>
      <pc:sldChg chg="addSp delSp modSp">
        <pc:chgData name="Bombjaková Daša" userId="36b47b32-559f-4596-b044-2e0edbaf44a1" providerId="ADAL" clId="{9CAAD750-83AB-4F00-84B9-A62BD78C492A}" dt="2022-06-21T06:36:39.998" v="4132" actId="113"/>
        <pc:sldMkLst>
          <pc:docMk/>
          <pc:sldMk cId="4086076139" sldId="262"/>
        </pc:sldMkLst>
        <pc:spChg chg="mod">
          <ac:chgData name="Bombjaková Daša" userId="36b47b32-559f-4596-b044-2e0edbaf44a1" providerId="ADAL" clId="{9CAAD750-83AB-4F00-84B9-A62BD78C492A}" dt="2022-06-21T06:36:39.998" v="4132" actId="113"/>
          <ac:spMkLst>
            <pc:docMk/>
            <pc:sldMk cId="4086076139" sldId="262"/>
            <ac:spMk id="5" creationId="{B3A086A0-3B4B-494F-B85C-6CAA49A02269}"/>
          </ac:spMkLst>
        </pc:spChg>
        <pc:spChg chg="mod">
          <ac:chgData name="Bombjaková Daša" userId="36b47b32-559f-4596-b044-2e0edbaf44a1" providerId="ADAL" clId="{9CAAD750-83AB-4F00-84B9-A62BD78C492A}" dt="2022-06-21T05:47:17.151" v="1879" actId="1076"/>
          <ac:spMkLst>
            <pc:docMk/>
            <pc:sldMk cId="4086076139" sldId="262"/>
            <ac:spMk id="6" creationId="{02E336AB-84BA-9D43-99A8-F7AFFD22DC35}"/>
          </ac:spMkLst>
        </pc:spChg>
        <pc:picChg chg="add mod">
          <ac:chgData name="Bombjaková Daša" userId="36b47b32-559f-4596-b044-2e0edbaf44a1" providerId="ADAL" clId="{9CAAD750-83AB-4F00-84B9-A62BD78C492A}" dt="2022-06-21T05:47:13.886" v="1878" actId="1076"/>
          <ac:picMkLst>
            <pc:docMk/>
            <pc:sldMk cId="4086076139" sldId="262"/>
            <ac:picMk id="3" creationId="{E3A0265A-1DC1-49B1-A5E5-0D96FAE87761}"/>
          </ac:picMkLst>
        </pc:picChg>
        <pc:picChg chg="del">
          <ac:chgData name="Bombjaková Daša" userId="36b47b32-559f-4596-b044-2e0edbaf44a1" providerId="ADAL" clId="{9CAAD750-83AB-4F00-84B9-A62BD78C492A}" dt="2022-06-21T05:44:37.343" v="1633" actId="478"/>
          <ac:picMkLst>
            <pc:docMk/>
            <pc:sldMk cId="4086076139" sldId="262"/>
            <ac:picMk id="4" creationId="{C9AD14E1-B5A2-8B48-ACD5-1BE3629D0E24}"/>
          </ac:picMkLst>
        </pc:picChg>
      </pc:sldChg>
      <pc:sldChg chg="addSp delSp modSp">
        <pc:chgData name="Bombjaková Daša" userId="36b47b32-559f-4596-b044-2e0edbaf44a1" providerId="ADAL" clId="{9CAAD750-83AB-4F00-84B9-A62BD78C492A}" dt="2022-06-21T06:23:50.807" v="3644" actId="20577"/>
        <pc:sldMkLst>
          <pc:docMk/>
          <pc:sldMk cId="3139177239" sldId="263"/>
        </pc:sldMkLst>
        <pc:spChg chg="mod">
          <ac:chgData name="Bombjaková Daša" userId="36b47b32-559f-4596-b044-2e0edbaf44a1" providerId="ADAL" clId="{9CAAD750-83AB-4F00-84B9-A62BD78C492A}" dt="2022-06-21T06:23:50.807" v="3644" actId="20577"/>
          <ac:spMkLst>
            <pc:docMk/>
            <pc:sldMk cId="3139177239" sldId="263"/>
            <ac:spMk id="6" creationId="{4C1B17A5-CDFB-9844-9491-6073D2855441}"/>
          </ac:spMkLst>
        </pc:spChg>
        <pc:spChg chg="mod">
          <ac:chgData name="Bombjaková Daša" userId="36b47b32-559f-4596-b044-2e0edbaf44a1" providerId="ADAL" clId="{9CAAD750-83AB-4F00-84B9-A62BD78C492A}" dt="2022-06-21T05:57:09.158" v="2418" actId="1076"/>
          <ac:spMkLst>
            <pc:docMk/>
            <pc:sldMk cId="3139177239" sldId="263"/>
            <ac:spMk id="7" creationId="{3B1CB86E-B348-3B40-9370-B3490F65D796}"/>
          </ac:spMkLst>
        </pc:spChg>
        <pc:picChg chg="add mod">
          <ac:chgData name="Bombjaková Daša" userId="36b47b32-559f-4596-b044-2e0edbaf44a1" providerId="ADAL" clId="{9CAAD750-83AB-4F00-84B9-A62BD78C492A}" dt="2022-06-21T05:56:58.762" v="2415" actId="1076"/>
          <ac:picMkLst>
            <pc:docMk/>
            <pc:sldMk cId="3139177239" sldId="263"/>
            <ac:picMk id="3" creationId="{BBC032AB-5A43-49E6-86B1-5FFDCA2E1AC7}"/>
          </ac:picMkLst>
        </pc:picChg>
        <pc:picChg chg="del">
          <ac:chgData name="Bombjaková Daša" userId="36b47b32-559f-4596-b044-2e0edbaf44a1" providerId="ADAL" clId="{9CAAD750-83AB-4F00-84B9-A62BD78C492A}" dt="2022-06-21T05:56:52.046" v="2412" actId="478"/>
          <ac:picMkLst>
            <pc:docMk/>
            <pc:sldMk cId="3139177239" sldId="263"/>
            <ac:picMk id="4" creationId="{8FBC6DAE-A55D-6443-9545-454938573440}"/>
          </ac:picMkLst>
        </pc:picChg>
      </pc:sldChg>
      <pc:sldChg chg="del">
        <pc:chgData name="Bombjaková Daša" userId="36b47b32-559f-4596-b044-2e0edbaf44a1" providerId="ADAL" clId="{9CAAD750-83AB-4F00-84B9-A62BD78C492A}" dt="2022-06-21T06:08:25.270" v="3585" actId="2696"/>
        <pc:sldMkLst>
          <pc:docMk/>
          <pc:sldMk cId="2241577325" sldId="264"/>
        </pc:sldMkLst>
      </pc:sldChg>
      <pc:sldChg chg="del">
        <pc:chgData name="Bombjaková Daša" userId="36b47b32-559f-4596-b044-2e0edbaf44a1" providerId="ADAL" clId="{9CAAD750-83AB-4F00-84B9-A62BD78C492A}" dt="2022-06-21T06:11:42.318" v="3587" actId="2696"/>
        <pc:sldMkLst>
          <pc:docMk/>
          <pc:sldMk cId="3114709980" sldId="265"/>
        </pc:sldMkLst>
      </pc:sldChg>
      <pc:sldChg chg="del">
        <pc:chgData name="Bombjaková Daša" userId="36b47b32-559f-4596-b044-2e0edbaf44a1" providerId="ADAL" clId="{9CAAD750-83AB-4F00-84B9-A62BD78C492A}" dt="2022-06-21T06:11:43.851" v="3589" actId="2696"/>
        <pc:sldMkLst>
          <pc:docMk/>
          <pc:sldMk cId="2694415178" sldId="266"/>
        </pc:sldMkLst>
      </pc:sldChg>
      <pc:sldChg chg="del">
        <pc:chgData name="Bombjaková Daša" userId="36b47b32-559f-4596-b044-2e0edbaf44a1" providerId="ADAL" clId="{9CAAD750-83AB-4F00-84B9-A62BD78C492A}" dt="2022-06-21T06:11:45.801" v="3591" actId="2696"/>
        <pc:sldMkLst>
          <pc:docMk/>
          <pc:sldMk cId="1499815613" sldId="267"/>
        </pc:sldMkLst>
      </pc:sldChg>
      <pc:sldChg chg="del">
        <pc:chgData name="Bombjaková Daša" userId="36b47b32-559f-4596-b044-2e0edbaf44a1" providerId="ADAL" clId="{9CAAD750-83AB-4F00-84B9-A62BD78C492A}" dt="2022-06-21T06:11:48.449" v="3594" actId="2696"/>
        <pc:sldMkLst>
          <pc:docMk/>
          <pc:sldMk cId="704080719" sldId="270"/>
        </pc:sldMkLst>
      </pc:sldChg>
      <pc:sldChg chg="addSp delSp modSp">
        <pc:chgData name="Bombjaková Daša" userId="36b47b32-559f-4596-b044-2e0edbaf44a1" providerId="ADAL" clId="{9CAAD750-83AB-4F00-84B9-A62BD78C492A}" dt="2022-06-21T06:36:19.056" v="4130" actId="1076"/>
        <pc:sldMkLst>
          <pc:docMk/>
          <pc:sldMk cId="3568573262" sldId="271"/>
        </pc:sldMkLst>
        <pc:spChg chg="mod">
          <ac:chgData name="Bombjaková Daša" userId="36b47b32-559f-4596-b044-2e0edbaf44a1" providerId="ADAL" clId="{9CAAD750-83AB-4F00-84B9-A62BD78C492A}" dt="2022-06-21T06:36:19.056" v="4130" actId="1076"/>
          <ac:spMkLst>
            <pc:docMk/>
            <pc:sldMk cId="3568573262" sldId="271"/>
            <ac:spMk id="2" creationId="{BD4E0191-F443-8D4C-B224-2038007078BB}"/>
          </ac:spMkLst>
        </pc:spChg>
        <pc:spChg chg="mod">
          <ac:chgData name="Bombjaková Daša" userId="36b47b32-559f-4596-b044-2e0edbaf44a1" providerId="ADAL" clId="{9CAAD750-83AB-4F00-84B9-A62BD78C492A}" dt="2022-06-21T06:36:16.078" v="4129" actId="14100"/>
          <ac:spMkLst>
            <pc:docMk/>
            <pc:sldMk cId="3568573262" sldId="271"/>
            <ac:spMk id="4" creationId="{EC36F94D-F36C-FB45-A934-6473CB85E3F1}"/>
          </ac:spMkLst>
        </pc:spChg>
        <pc:picChg chg="del">
          <ac:chgData name="Bombjaková Daša" userId="36b47b32-559f-4596-b044-2e0edbaf44a1" providerId="ADAL" clId="{9CAAD750-83AB-4F00-84B9-A62BD78C492A}" dt="2022-06-21T05:37:45.307" v="819" actId="478"/>
          <ac:picMkLst>
            <pc:docMk/>
            <pc:sldMk cId="3568573262" sldId="271"/>
            <ac:picMk id="3" creationId="{A44A7177-E431-CA42-88E9-C2C709EB9E3F}"/>
          </ac:picMkLst>
        </pc:picChg>
        <pc:picChg chg="add mod">
          <ac:chgData name="Bombjaková Daša" userId="36b47b32-559f-4596-b044-2e0edbaf44a1" providerId="ADAL" clId="{9CAAD750-83AB-4F00-84B9-A62BD78C492A}" dt="2022-06-21T05:37:55.752" v="823" actId="14100"/>
          <ac:picMkLst>
            <pc:docMk/>
            <pc:sldMk cId="3568573262" sldId="271"/>
            <ac:picMk id="6" creationId="{CDD4E6F0-DF4B-4F25-9816-4340D11C6403}"/>
          </ac:picMkLst>
        </pc:picChg>
      </pc:sldChg>
      <pc:sldChg chg="addSp delSp modSp">
        <pc:chgData name="Bombjaková Daša" userId="36b47b32-559f-4596-b044-2e0edbaf44a1" providerId="ADAL" clId="{9CAAD750-83AB-4F00-84B9-A62BD78C492A}" dt="2022-06-21T06:03:19.169" v="3183" actId="14100"/>
        <pc:sldMkLst>
          <pc:docMk/>
          <pc:sldMk cId="3296507480" sldId="272"/>
        </pc:sldMkLst>
        <pc:spChg chg="mod">
          <ac:chgData name="Bombjaková Daša" userId="36b47b32-559f-4596-b044-2e0edbaf44a1" providerId="ADAL" clId="{9CAAD750-83AB-4F00-84B9-A62BD78C492A}" dt="2022-06-21T06:03:19.169" v="3183" actId="14100"/>
          <ac:spMkLst>
            <pc:docMk/>
            <pc:sldMk cId="3296507480" sldId="272"/>
            <ac:spMk id="6" creationId="{0776CC7A-B491-B746-A735-75917D6EEE4B}"/>
          </ac:spMkLst>
        </pc:spChg>
        <pc:spChg chg="mod">
          <ac:chgData name="Bombjaková Daša" userId="36b47b32-559f-4596-b044-2e0edbaf44a1" providerId="ADAL" clId="{9CAAD750-83AB-4F00-84B9-A62BD78C492A}" dt="2022-06-21T06:01:54.792" v="2966" actId="1076"/>
          <ac:spMkLst>
            <pc:docMk/>
            <pc:sldMk cId="3296507480" sldId="272"/>
            <ac:spMk id="7" creationId="{3B59141C-4ED1-0440-8A3E-9D6E524F347E}"/>
          </ac:spMkLst>
        </pc:spChg>
        <pc:picChg chg="del">
          <ac:chgData name="Bombjaková Daša" userId="36b47b32-559f-4596-b044-2e0edbaf44a1" providerId="ADAL" clId="{9CAAD750-83AB-4F00-84B9-A62BD78C492A}" dt="2022-06-21T06:01:44.490" v="2962" actId="478"/>
          <ac:picMkLst>
            <pc:docMk/>
            <pc:sldMk cId="3296507480" sldId="272"/>
            <ac:picMk id="5" creationId="{09EF6917-F6B1-9144-A744-B4325B4AAFF6}"/>
          </ac:picMkLst>
        </pc:picChg>
        <pc:picChg chg="add mod">
          <ac:chgData name="Bombjaková Daša" userId="36b47b32-559f-4596-b044-2e0edbaf44a1" providerId="ADAL" clId="{9CAAD750-83AB-4F00-84B9-A62BD78C492A}" dt="2022-06-21T06:01:51.883" v="2965" actId="1076"/>
          <ac:picMkLst>
            <pc:docMk/>
            <pc:sldMk cId="3296507480" sldId="272"/>
            <ac:picMk id="8" creationId="{C17422DF-1BB3-46BB-905E-7905156E8FD7}"/>
          </ac:picMkLst>
        </pc:picChg>
      </pc:sldChg>
      <pc:sldChg chg="del">
        <pc:chgData name="Bombjaková Daša" userId="36b47b32-559f-4596-b044-2e0edbaf44a1" providerId="ADAL" clId="{9CAAD750-83AB-4F00-84B9-A62BD78C492A}" dt="2022-06-21T06:04:14.526" v="3184" actId="2696"/>
        <pc:sldMkLst>
          <pc:docMk/>
          <pc:sldMk cId="560731303" sldId="273"/>
        </pc:sldMkLst>
      </pc:sldChg>
      <pc:sldChg chg="addSp delSp modSp">
        <pc:chgData name="Bombjaková Daša" userId="36b47b32-559f-4596-b044-2e0edbaf44a1" providerId="ADAL" clId="{9CAAD750-83AB-4F00-84B9-A62BD78C492A}" dt="2022-06-21T06:37:41.927" v="4138" actId="20577"/>
        <pc:sldMkLst>
          <pc:docMk/>
          <pc:sldMk cId="873801023" sldId="274"/>
        </pc:sldMkLst>
        <pc:spChg chg="mod">
          <ac:chgData name="Bombjaková Daša" userId="36b47b32-559f-4596-b044-2e0edbaf44a1" providerId="ADAL" clId="{9CAAD750-83AB-4F00-84B9-A62BD78C492A}" dt="2022-06-21T06:37:41.927" v="4138" actId="20577"/>
          <ac:spMkLst>
            <pc:docMk/>
            <pc:sldMk cId="873801023" sldId="274"/>
            <ac:spMk id="4" creationId="{E9E5DCE1-7D37-4945-A6B3-819888F03C1D}"/>
          </ac:spMkLst>
        </pc:spChg>
        <pc:spChg chg="mod">
          <ac:chgData name="Bombjaková Daša" userId="36b47b32-559f-4596-b044-2e0edbaf44a1" providerId="ADAL" clId="{9CAAD750-83AB-4F00-84B9-A62BD78C492A}" dt="2022-06-21T06:05:10.256" v="3196" actId="1076"/>
          <ac:spMkLst>
            <pc:docMk/>
            <pc:sldMk cId="873801023" sldId="274"/>
            <ac:spMk id="6" creationId="{881E2920-2B16-AE49-898B-2F55E477AC5B}"/>
          </ac:spMkLst>
        </pc:spChg>
        <pc:picChg chg="del">
          <ac:chgData name="Bombjaková Daša" userId="36b47b32-559f-4596-b044-2e0edbaf44a1" providerId="ADAL" clId="{9CAAD750-83AB-4F00-84B9-A62BD78C492A}" dt="2022-06-21T06:04:39.193" v="3185" actId="478"/>
          <ac:picMkLst>
            <pc:docMk/>
            <pc:sldMk cId="873801023" sldId="274"/>
            <ac:picMk id="3" creationId="{0B492600-60B4-5F4D-83D9-2DEADE85C876}"/>
          </ac:picMkLst>
        </pc:picChg>
        <pc:picChg chg="add mod">
          <ac:chgData name="Bombjaková Daša" userId="36b47b32-559f-4596-b044-2e0edbaf44a1" providerId="ADAL" clId="{9CAAD750-83AB-4F00-84B9-A62BD78C492A}" dt="2022-06-21T06:05:07.331" v="3195" actId="14100"/>
          <ac:picMkLst>
            <pc:docMk/>
            <pc:sldMk cId="873801023" sldId="274"/>
            <ac:picMk id="5" creationId="{1F384ECA-19AB-4718-BE73-E3ED75F055E6}"/>
          </ac:picMkLst>
        </pc:picChg>
      </pc:sldChg>
      <pc:sldChg chg="del">
        <pc:chgData name="Bombjaková Daša" userId="36b47b32-559f-4596-b044-2e0edbaf44a1" providerId="ADAL" clId="{9CAAD750-83AB-4F00-84B9-A62BD78C492A}" dt="2022-06-21T06:11:41.462" v="3586" actId="2696"/>
        <pc:sldMkLst>
          <pc:docMk/>
          <pc:sldMk cId="1693332226" sldId="275"/>
        </pc:sldMkLst>
      </pc:sldChg>
      <pc:sldChg chg="del">
        <pc:chgData name="Bombjaková Daša" userId="36b47b32-559f-4596-b044-2e0edbaf44a1" providerId="ADAL" clId="{9CAAD750-83AB-4F00-84B9-A62BD78C492A}" dt="2022-06-21T06:11:43.019" v="3588" actId="2696"/>
        <pc:sldMkLst>
          <pc:docMk/>
          <pc:sldMk cId="502351294" sldId="276"/>
        </pc:sldMkLst>
      </pc:sldChg>
      <pc:sldChg chg="del">
        <pc:chgData name="Bombjaková Daša" userId="36b47b32-559f-4596-b044-2e0edbaf44a1" providerId="ADAL" clId="{9CAAD750-83AB-4F00-84B9-A62BD78C492A}" dt="2022-06-21T06:11:44.852" v="3590" actId="2696"/>
        <pc:sldMkLst>
          <pc:docMk/>
          <pc:sldMk cId="773168507" sldId="277"/>
        </pc:sldMkLst>
      </pc:sldChg>
      <pc:sldChg chg="del">
        <pc:chgData name="Bombjaková Daša" userId="36b47b32-559f-4596-b044-2e0edbaf44a1" providerId="ADAL" clId="{9CAAD750-83AB-4F00-84B9-A62BD78C492A}" dt="2022-06-21T06:11:46.324" v="3592" actId="2696"/>
        <pc:sldMkLst>
          <pc:docMk/>
          <pc:sldMk cId="683585260" sldId="278"/>
        </pc:sldMkLst>
      </pc:sldChg>
      <pc:sldChg chg="del">
        <pc:chgData name="Bombjaková Daša" userId="36b47b32-559f-4596-b044-2e0edbaf44a1" providerId="ADAL" clId="{9CAAD750-83AB-4F00-84B9-A62BD78C492A}" dt="2022-06-21T06:11:46.988" v="3593" actId="2696"/>
        <pc:sldMkLst>
          <pc:docMk/>
          <pc:sldMk cId="1986992364" sldId="279"/>
        </pc:sldMkLst>
      </pc:sldChg>
      <pc:sldChg chg="del">
        <pc:chgData name="Bombjaková Daša" userId="36b47b32-559f-4596-b044-2e0edbaf44a1" providerId="ADAL" clId="{9CAAD750-83AB-4F00-84B9-A62BD78C492A}" dt="2022-06-21T05:32:52.289" v="549" actId="2696"/>
        <pc:sldMkLst>
          <pc:docMk/>
          <pc:sldMk cId="955798457" sldId="281"/>
        </pc:sldMkLst>
      </pc:sldChg>
      <pc:sldChg chg="addSp modSp">
        <pc:chgData name="Bombjaková Daša" userId="36b47b32-559f-4596-b044-2e0edbaf44a1" providerId="ADAL" clId="{9CAAD750-83AB-4F00-84B9-A62BD78C492A}" dt="2022-06-21T06:34:32.665" v="4119" actId="1076"/>
        <pc:sldMkLst>
          <pc:docMk/>
          <pc:sldMk cId="2960106392" sldId="282"/>
        </pc:sldMkLst>
        <pc:spChg chg="add mod">
          <ac:chgData name="Bombjaková Daša" userId="36b47b32-559f-4596-b044-2e0edbaf44a1" providerId="ADAL" clId="{9CAAD750-83AB-4F00-84B9-A62BD78C492A}" dt="2022-06-21T06:34:22.381" v="4117" actId="20577"/>
          <ac:spMkLst>
            <pc:docMk/>
            <pc:sldMk cId="2960106392" sldId="282"/>
            <ac:spMk id="5" creationId="{8A5157E9-F36B-47EA-AC50-13996433172F}"/>
          </ac:spMkLst>
        </pc:spChg>
        <pc:spChg chg="add mod">
          <ac:chgData name="Bombjaková Daša" userId="36b47b32-559f-4596-b044-2e0edbaf44a1" providerId="ADAL" clId="{9CAAD750-83AB-4F00-84B9-A62BD78C492A}" dt="2022-06-21T06:34:32.665" v="4119" actId="1076"/>
          <ac:spMkLst>
            <pc:docMk/>
            <pc:sldMk cId="2960106392" sldId="282"/>
            <ac:spMk id="6" creationId="{90E34DFA-140E-48CD-BAE7-5C2DEF766085}"/>
          </ac:spMkLst>
        </pc:spChg>
        <pc:picChg chg="add mod">
          <ac:chgData name="Bombjaková Daša" userId="36b47b32-559f-4596-b044-2e0edbaf44a1" providerId="ADAL" clId="{9CAAD750-83AB-4F00-84B9-A62BD78C492A}" dt="2022-06-21T06:28:22.358" v="3646" actId="1076"/>
          <ac:picMkLst>
            <pc:docMk/>
            <pc:sldMk cId="2960106392" sldId="282"/>
            <ac:picMk id="4" creationId="{A8EC4FE6-70D9-49C4-865F-820F4F106A78}"/>
          </ac:picMkLst>
        </pc:picChg>
      </pc:sldChg>
      <pc:sldChg chg="del">
        <pc:chgData name="Bombjaková Daša" userId="36b47b32-559f-4596-b044-2e0edbaf44a1" providerId="ADAL" clId="{9CAAD750-83AB-4F00-84B9-A62BD78C492A}" dt="2022-06-21T06:11:50.006" v="3595" actId="2696"/>
        <pc:sldMkLst>
          <pc:docMk/>
          <pc:sldMk cId="1124551287" sldId="28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9DDD8-607A-4E38-A211-8C765C16DB25}" type="datetimeFigureOut">
              <a:rPr lang="sk-SK" smtClean="0"/>
              <a:t>11. 11. 2022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FB203-45B5-4428-906B-D72DBBC755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1493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F2E79-73C6-BD46-ADC7-ECB2B9E88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9EDD58-7D18-CB43-9B63-69E50BFE6C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AD0E0-2E7E-8040-8BA2-ABAD91650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DD8D-13A0-4585-8C0A-975D589865FB}" type="datetime1">
              <a:rPr lang="LID4096" smtClean="0"/>
              <a:t>11/11/2022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E4081-7170-774D-8A8A-23140EA5E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F4DA2-F1E2-324C-B6EF-DB0929F60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429283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8C809-07B1-624F-B3FD-AAA4D6921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4A6C41-31A5-404B-B1AF-215EF641D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7E337-96E9-7C48-8CBC-4B9D02D9E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05F3C-7AB7-415D-8214-D5844D22245E}" type="datetime1">
              <a:rPr lang="LID4096" smtClean="0"/>
              <a:t>11/11/2022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4DDFB-A9A9-EE4F-88A6-A76E26DF2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2A602-BE8F-764D-929D-EB5774B4A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67545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8EC14A-A224-8045-9C70-AF41CDE8B9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F7D06-6348-E94F-AD65-7E6089D17D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AE088-5D48-3E4C-B329-B397A1DAC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ADAE-3A3A-475B-8AFF-10943D21462C}" type="datetime1">
              <a:rPr lang="LID4096" smtClean="0"/>
              <a:t>11/11/2022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B5E94-2636-1D4C-8232-ACF2EC645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176AE-2DD5-D94B-AAFD-319577DC3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4079139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7F615-9BEA-2844-AFD2-4C1D883DF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BEC27-6373-1C4B-83C2-E8271FF50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F8DED-D351-D945-835A-D3834BF2F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8F57-C023-4BD6-A081-C79C0E0F1DFD}" type="datetime1">
              <a:rPr lang="LID4096" smtClean="0"/>
              <a:t>11/11/2022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02F82-6709-2843-B766-5581D5BD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D1A48-F7AF-AE42-9E5F-3431A1F5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92662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83318-451F-DA44-9F8F-22CFE15C9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D7D2C-F5B2-1243-8759-5C9CABDB5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18680-4BE8-E44C-9D57-432EF02AE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11FA-9C52-452D-9256-5D366F26C688}" type="datetime1">
              <a:rPr lang="LID4096" smtClean="0"/>
              <a:t>11/11/2022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2DC2F-08FC-EF47-B554-CB5D2343A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93490-545C-9046-9B31-F5EF38C77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489151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4F0F-22D4-6C4A-A530-1C35B6C8E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F6CB8-41CD-D842-BB34-A3E3D30CD7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88D69A-27BA-2840-B84C-DD54A9BF0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C50732-6243-5A4A-BD66-894DD3DD7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394E-B39C-43F9-AC65-7BDB9C9C7CEF}" type="datetime1">
              <a:rPr lang="LID4096" smtClean="0"/>
              <a:t>11/11/2022</a:t>
            </a:fld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0FBD4D-37C2-AA48-9B98-907F30D4D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D1196F-EA3A-FF45-B87C-DB7A7D2FD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809814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FE410-32E1-E84B-8EAD-A7B87F8B0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C03196-6708-3E4D-B2D5-22CC1E0CC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1DE9F9-447E-534F-A65A-89451C762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134A02-1EB4-BE4E-A39A-F733213990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FBEBAA-6117-0640-ADA1-B3FA66AA1A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384866-8360-0644-A06C-DD7D5EF40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D761-D594-4F40-9B37-9478A5B99F8A}" type="datetime1">
              <a:rPr lang="LID4096" smtClean="0"/>
              <a:t>11/11/2022</a:t>
            </a:fld>
            <a:endParaRPr lang="en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00A658-8435-B441-9D77-FDD2A60DD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B34F9A-B1BE-BA41-8F5B-B55BDAB07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21738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CE4E8-65F3-BF43-A336-F6DCE2EBC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019644-7095-F949-B4D5-F6146F9B9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193C-E132-4031-9CDE-59160AC83AD2}" type="datetime1">
              <a:rPr lang="LID4096" smtClean="0"/>
              <a:t>11/11/2022</a:t>
            </a:fld>
            <a:endParaRPr lang="en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9E960F-A887-1D46-8C42-433796AE2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FA0D2E-C0BB-2A48-A9AD-2DAE872CE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95421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E32176-B9B4-0F42-97D9-63AA52CC1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8B141-2677-4430-8024-F479523A8A53}" type="datetime1">
              <a:rPr lang="LID4096" smtClean="0"/>
              <a:t>11/11/2022</a:t>
            </a:fld>
            <a:endParaRPr lang="en-S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27CD1C-C550-A149-8F17-727EE00B5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9D9A2-6E3F-2549-843A-518E8E4B1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18128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62605-1EF4-1B4F-9A78-437733B8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AA108-33A5-774B-B2F4-933FC6B42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A0AB7D-B21A-EB4B-8119-C08A0285B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C4DE09-BBA9-D647-8EF5-3413BBC88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65FE-3791-4EBD-82E8-FB9F9D2526CA}" type="datetime1">
              <a:rPr lang="LID4096" smtClean="0"/>
              <a:t>11/11/2022</a:t>
            </a:fld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5CE855-0513-8C47-98AA-6C736EAEE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281053-9FDA-9F44-9DB1-B2A84C001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622585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3BB30-2F2F-F143-93BE-E12FE992B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C4F548-7218-0B41-B79C-2C8312611F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E3B4F3-E47D-A841-A68C-FB9CC9C1D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EC56E6-BF25-5744-BDCB-16C0AC0FD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C4D5-83C1-42FB-8EB3-7FBDD0357C22}" type="datetime1">
              <a:rPr lang="LID4096" smtClean="0"/>
              <a:t>11/11/2022</a:t>
            </a:fld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2C676-ED1E-E449-BD1C-9640490A2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1E302-5844-2644-88C8-759132DD6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53330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F2C257-0EAE-8749-B239-EB6142C29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4FD7A-A758-874B-AED8-EC8F84C59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055C3-188E-4245-8955-ECC9274C1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BCD8F-B65B-4899-B71C-36ABB65F4610}" type="datetime1">
              <a:rPr lang="LID4096" smtClean="0"/>
              <a:t>11/11/2022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5C55F-3B5B-2A43-B057-313B040D78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D757A-72B2-AC43-A643-2C9E4185B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6C359-9DDC-E14E-A63D-42A56139E61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85125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casrai.org/credit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E780083-651C-204D-A7B3-3E936C9181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7855" y="2484820"/>
            <a:ext cx="8856289" cy="9242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4540CB6-41E8-6D4E-A56F-FD4487F83FA8}"/>
              </a:ext>
            </a:extLst>
          </p:cNvPr>
          <p:cNvSpPr txBox="1"/>
          <p:nvPr/>
        </p:nvSpPr>
        <p:spPr>
          <a:xfrm>
            <a:off x="775251" y="4150864"/>
            <a:ext cx="10641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K" b="1" dirty="0">
                <a:latin typeface="Arial" panose="020B0604020202020204" pitchFamily="34" charset="0"/>
                <a:cs typeface="Arial" panose="020B0604020202020204" pitchFamily="34" charset="0"/>
              </a:rPr>
              <a:t>Manuál k podávaniu žiadostí o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o hodnotenie </a:t>
            </a:r>
            <a:r>
              <a:rPr lang="en-SK" b="1" dirty="0">
                <a:latin typeface="Arial" panose="020B0604020202020204" pitchFamily="34" charset="0"/>
                <a:cs typeface="Arial" panose="020B0604020202020204" pitchFamily="34" charset="0"/>
              </a:rPr>
              <a:t>v rámci periodického hodnotenia výskumnej vývojovej, umeleckej a ďalšej tvorivej činnosti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D090DF-68A7-C141-A5EE-36D7DD38D83F}"/>
              </a:ext>
            </a:extLst>
          </p:cNvPr>
          <p:cNvSpPr txBox="1"/>
          <p:nvPr/>
        </p:nvSpPr>
        <p:spPr>
          <a:xfrm>
            <a:off x="-2" y="5291258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/>
              <a:t>21</a:t>
            </a:r>
            <a:r>
              <a:rPr lang="en-SK" b="1" dirty="0"/>
              <a:t>.</a:t>
            </a:r>
            <a:r>
              <a:rPr lang="sk-SK" b="1" dirty="0"/>
              <a:t>6</a:t>
            </a:r>
            <a:r>
              <a:rPr lang="en-SK" b="1" dirty="0"/>
              <a:t>.2022</a:t>
            </a:r>
          </a:p>
          <a:p>
            <a:pPr algn="ctr"/>
            <a:r>
              <a:rPr lang="en-SK" dirty="0"/>
              <a:t>Oddelenie metodiky a hodnotenia tvorivých činností</a:t>
            </a:r>
          </a:p>
          <a:p>
            <a:pPr algn="ctr"/>
            <a:r>
              <a:rPr lang="en-SK" dirty="0"/>
              <a:t>Odbor stratégií a koncepcií vedy, výskumu a vysokých škôl</a:t>
            </a:r>
          </a:p>
          <a:p>
            <a:pPr algn="ctr"/>
            <a:r>
              <a:rPr lang="en-SK" dirty="0"/>
              <a:t>Miniterstvo školstva, vedy, výskumu a športu Slovenskej republiky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DDE5A9BD-068B-47C6-BECD-7ECFE135E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1</a:t>
            </a:fld>
            <a:endParaRPr lang="en-SK"/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7F08F3BB-4B6B-4CC2-AFCE-D1A976E959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112" y="-127943"/>
            <a:ext cx="8489772" cy="211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70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4C39344-E4D8-D54E-A890-8917166E8611}"/>
              </a:ext>
            </a:extLst>
          </p:cNvPr>
          <p:cNvSpPr txBox="1"/>
          <p:nvPr/>
        </p:nvSpPr>
        <p:spPr>
          <a:xfrm>
            <a:off x="1550584" y="485079"/>
            <a:ext cx="909083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Žiadosti o hodnotenie</a:t>
            </a: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Podávanie žiadostí o hodnotenie v rámci periodického hodnotenia výskumnej, vývojovej, umeleckej a ďalšej tvorivej činnosti je možné výhradne po schválení žiadostí o posúdenie spôsobu výberu výstupov.</a:t>
            </a: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Upozornenie: Schválenie žiadostí o posúdenie spôsobu výberu výstupov je len predbežné:</a:t>
            </a:r>
            <a:endParaRPr lang="en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Ak niektorí zamestnanci/zamestnankyne v žiadostiach VVŠ budú zaradení medzi zamestnancov/zamestnankyne verejnej výskumnej inštitúcie SAV, už schválená žiadosť sa môže zmeniť. Ak sa inštitúcie nedohodnú, platí ustanovenie smernice 36/2022, podľa ktorého sa zamestnanec/zamestnankyňa zaraďuje do inštitúcie, v ktorej pracovnoprávny pomer nastal skôr.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Upozorňujeme tiež, že ak sú v zozname výstupov spoluautorské výstupy s autormi/autorkami z iných pracovísk (iná fakulta, iná vysoká škola, iná verejná výskumná inštitúcia SAV), zoznam výstupov sa môže meniť a môžete byť požiadaní o nahradenie takýchto výstupov.</a:t>
            </a: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S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1BC98F9B-6F6D-492F-B29F-371189D2E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2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848267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EDE136-0B1A-E741-A6F5-9CFE7A49C97D}"/>
              </a:ext>
            </a:extLst>
          </p:cNvPr>
          <p:cNvSpPr txBox="1"/>
          <p:nvPr/>
        </p:nvSpPr>
        <p:spPr>
          <a:xfrm>
            <a:off x="401252" y="3664528"/>
            <a:ext cx="115716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Po schválení žiadosti o posúdenie spôsobu výberu výstupov sa na nástenke rozhrania VER zobrazí tlačidlo </a:t>
            </a:r>
            <a:r>
              <a:rPr lang="sk-SK" b="1" i="1" dirty="0">
                <a:latin typeface="Arial" panose="020B0604020202020204" pitchFamily="34" charset="0"/>
                <a:cs typeface="Arial" panose="020B0604020202020204" pitchFamily="34" charset="0"/>
              </a:rPr>
              <a:t>„požiadať o hodnotenie“.</a:t>
            </a:r>
            <a:endParaRPr lang="en-SK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hevron 3">
            <a:extLst>
              <a:ext uri="{FF2B5EF4-FFF2-40B4-BE49-F238E27FC236}">
                <a16:creationId xmlns:a16="http://schemas.microsoft.com/office/drawing/2014/main" id="{34CED72B-5C0C-874C-96C2-2BF5E573D0C1}"/>
              </a:ext>
            </a:extLst>
          </p:cNvPr>
          <p:cNvSpPr/>
          <p:nvPr/>
        </p:nvSpPr>
        <p:spPr>
          <a:xfrm rot="16200000">
            <a:off x="10572373" y="3031067"/>
            <a:ext cx="1031394" cy="235527"/>
          </a:xfrm>
          <a:prstGeom prst="chevr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K">
              <a:solidFill>
                <a:schemeClr val="tx1"/>
              </a:solidFill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7FD5C9C0-1798-4EB3-81E0-A01D594893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4734"/>
            <a:ext cx="12192000" cy="2218451"/>
          </a:xfrm>
          <a:prstGeom prst="rect">
            <a:avLst/>
          </a:prstGeom>
        </p:spPr>
      </p:pic>
      <p:sp>
        <p:nvSpPr>
          <p:cNvPr id="8" name="Zástupný objekt pre číslo snímky 7">
            <a:extLst>
              <a:ext uri="{FF2B5EF4-FFF2-40B4-BE49-F238E27FC236}">
                <a16:creationId xmlns:a16="http://schemas.microsoft.com/office/drawing/2014/main" id="{9664F648-3D2A-4319-90A6-45AB77A54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3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43309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36F94D-F36C-FB45-A934-6473CB85E3F1}"/>
              </a:ext>
            </a:extLst>
          </p:cNvPr>
          <p:cNvSpPr txBox="1"/>
          <p:nvPr/>
        </p:nvSpPr>
        <p:spPr>
          <a:xfrm>
            <a:off x="8510831" y="438537"/>
            <a:ext cx="338738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Po kliknutí na tlačidlo „požiadať o hodnotenie“ sa žiadateľovi zobrazia základné informácie o už schválenej žiadosti o posúdenie spôsobu výberu výstupov.</a:t>
            </a: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Pri každom z výstupov, ktoré sa dostali do finálneho výberu sa zobrazí: hyperlink na výstup v registroch CREPČ, CREUČ, alebo Evidencii publikačnej činnosti a ohlasov v SAV,</a:t>
            </a: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meno autora/autorky (autorov/autoriek) výstupov, poradie výstupu podľa kritéria zoradenia výstupov a viac informácií.</a:t>
            </a: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S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hevron 1">
            <a:extLst>
              <a:ext uri="{FF2B5EF4-FFF2-40B4-BE49-F238E27FC236}">
                <a16:creationId xmlns:a16="http://schemas.microsoft.com/office/drawing/2014/main" id="{BD4E0191-F443-8D4C-B224-2038007078BB}"/>
              </a:ext>
            </a:extLst>
          </p:cNvPr>
          <p:cNvSpPr/>
          <p:nvPr/>
        </p:nvSpPr>
        <p:spPr>
          <a:xfrm rot="10800000">
            <a:off x="8739161" y="5642759"/>
            <a:ext cx="1031394" cy="235527"/>
          </a:xfrm>
          <a:prstGeom prst="chevr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K">
              <a:solidFill>
                <a:schemeClr val="tx1"/>
              </a:solidFill>
            </a:endParaRPr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CDD4E6F0-DF4B-4F25-9816-4340D11C64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97"/>
            <a:ext cx="8510830" cy="5878089"/>
          </a:xfrm>
          <a:prstGeom prst="rect">
            <a:avLst/>
          </a:prstGeom>
        </p:spPr>
      </p:pic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3282CB3-EAF0-49AD-88FB-8E5DE2DA3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4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568573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3A086A0-3B4B-494F-B85C-6CAA49A02269}"/>
              </a:ext>
            </a:extLst>
          </p:cNvPr>
          <p:cNvSpPr txBox="1"/>
          <p:nvPr/>
        </p:nvSpPr>
        <p:spPr>
          <a:xfrm>
            <a:off x="873172" y="4489794"/>
            <a:ext cx="103049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sk-SK" b="1" i="1" dirty="0">
                <a:latin typeface="Arial" panose="020B0604020202020204" pitchFamily="34" charset="0"/>
                <a:cs typeface="Arial" panose="020B0604020202020204" pitchFamily="34" charset="0"/>
              </a:rPr>
              <a:t> „Súbor“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je tlačidlo s </a:t>
            </a:r>
            <a:r>
              <a:rPr lang="sk-SK" b="1" i="1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sk-SK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choose</a:t>
            </a:r>
            <a:r>
              <a:rPr lang="sk-SK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b="1" i="1" dirty="0" err="1">
                <a:latin typeface="Arial" panose="020B0604020202020204" pitchFamily="34" charset="0"/>
                <a:cs typeface="Arial" panose="020B0604020202020204" pitchFamily="34" charset="0"/>
              </a:rPr>
              <a:t>file</a:t>
            </a:r>
            <a:r>
              <a:rPr lang="sk-SK" b="1" i="1" dirty="0">
                <a:latin typeface="Arial" panose="020B0604020202020204" pitchFamily="34" charset="0"/>
                <a:cs typeface="Arial" panose="020B0604020202020204" pitchFamily="34" charset="0"/>
              </a:rPr>
              <a:t>“,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kde žiadatelia nahrávajú príslušné full-texty výstupov. Povolenými formátmi sú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: DOC., DOCX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. a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PDF.</a:t>
            </a:r>
          </a:p>
          <a:p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Na tomto mieste sa tiež nahrávajú súbory, ktoré nahradia výstupy umeleckej a inej tvorivej činnosti, ktoré nemajú podobu textu (Postup upravuje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Pomôcka pre aplikačnú prax: Usmernenie k podávaniu žiadostí o hodnotenie umeleckých výstupov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SK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hevron 5">
            <a:extLst>
              <a:ext uri="{FF2B5EF4-FFF2-40B4-BE49-F238E27FC236}">
                <a16:creationId xmlns:a16="http://schemas.microsoft.com/office/drawing/2014/main" id="{02E336AB-84BA-9D43-99A8-F7AFFD22DC35}"/>
              </a:ext>
            </a:extLst>
          </p:cNvPr>
          <p:cNvSpPr/>
          <p:nvPr/>
        </p:nvSpPr>
        <p:spPr>
          <a:xfrm rot="10800000">
            <a:off x="10655411" y="1543258"/>
            <a:ext cx="1031394" cy="235527"/>
          </a:xfrm>
          <a:prstGeom prst="chevr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K">
              <a:solidFill>
                <a:schemeClr val="tx1"/>
              </a:solidFill>
            </a:endParaRP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id="{E3A0265A-1DC1-49B1-A5E5-0D96FAE877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195" y="477229"/>
            <a:ext cx="10012172" cy="3781953"/>
          </a:xfrm>
          <a:prstGeom prst="rect">
            <a:avLst/>
          </a:prstGeom>
        </p:spPr>
      </p:pic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07FDC53-60A6-4473-B2DA-B71ACDA16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5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408607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C1B17A5-CDFB-9844-9491-6073D2855441}"/>
              </a:ext>
            </a:extLst>
          </p:cNvPr>
          <p:cNvSpPr txBox="1"/>
          <p:nvPr/>
        </p:nvSpPr>
        <p:spPr>
          <a:xfrm>
            <a:off x="521145" y="4171564"/>
            <a:ext cx="96568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Nahrávanie abstraktov: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Ak je výstup v inom ako anglickom jazyku (napríklad v slovenčine, poľštine, nemčine...), žiadateľ predkladá abstrakt v anglickom jazyku.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Abstrakty v slovenčine sa nepredkladajú.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Ak je výstup v anglickom jazyku, nahranie abstraktu v angličtine nie je povinné.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Rozsah: minimum 200, maximum 300 slov.</a:t>
            </a:r>
          </a:p>
          <a:p>
            <a:endParaRPr lang="en-S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hevron 6">
            <a:extLst>
              <a:ext uri="{FF2B5EF4-FFF2-40B4-BE49-F238E27FC236}">
                <a16:creationId xmlns:a16="http://schemas.microsoft.com/office/drawing/2014/main" id="{3B1CB86E-B348-3B40-9370-B3490F65D796}"/>
              </a:ext>
            </a:extLst>
          </p:cNvPr>
          <p:cNvSpPr/>
          <p:nvPr/>
        </p:nvSpPr>
        <p:spPr>
          <a:xfrm rot="10800000">
            <a:off x="10356434" y="2267772"/>
            <a:ext cx="1031394" cy="235527"/>
          </a:xfrm>
          <a:prstGeom prst="chevr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K">
              <a:solidFill>
                <a:schemeClr val="tx1"/>
              </a:solidFill>
            </a:endParaRP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id="{BBC032AB-5A43-49E6-86B1-5FFDCA2E1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465" y="306382"/>
            <a:ext cx="10012172" cy="3781953"/>
          </a:xfrm>
          <a:prstGeom prst="rect">
            <a:avLst/>
          </a:prstGeom>
        </p:spPr>
      </p:pic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1FDAF8B2-58DE-4EC4-83B6-9DDD70B1C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6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139177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776CC7A-B491-B746-A735-75917D6EEE4B}"/>
              </a:ext>
            </a:extLst>
          </p:cNvPr>
          <p:cNvSpPr txBox="1"/>
          <p:nvPr/>
        </p:nvSpPr>
        <p:spPr>
          <a:xfrm>
            <a:off x="676329" y="4304023"/>
            <a:ext cx="9494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Pri každom z výstupov žiadateľ vyznačuje, či sa jedná o </a:t>
            </a:r>
            <a:r>
              <a:rPr lang="sk-SK" dirty="0" err="1">
                <a:latin typeface="Arial" panose="020B0604020202020204" pitchFamily="34" charset="0"/>
                <a:cs typeface="Arial" panose="020B0604020202020204" pitchFamily="34" charset="0"/>
              </a:rPr>
              <a:t>multi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-autorský výstup.</a:t>
            </a:r>
            <a:endParaRPr lang="en-S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hevron 6">
            <a:extLst>
              <a:ext uri="{FF2B5EF4-FFF2-40B4-BE49-F238E27FC236}">
                <a16:creationId xmlns:a16="http://schemas.microsoft.com/office/drawing/2014/main" id="{3B59141C-4ED1-0440-8A3E-9D6E524F347E}"/>
              </a:ext>
            </a:extLst>
          </p:cNvPr>
          <p:cNvSpPr/>
          <p:nvPr/>
        </p:nvSpPr>
        <p:spPr>
          <a:xfrm rot="10800000">
            <a:off x="10677031" y="3429000"/>
            <a:ext cx="1031394" cy="235527"/>
          </a:xfrm>
          <a:prstGeom prst="chevr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K">
              <a:solidFill>
                <a:schemeClr val="tx1"/>
              </a:solidFill>
            </a:endParaRPr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C17422DF-1BB3-46BB-905E-7905156E8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575" y="422693"/>
            <a:ext cx="10012172" cy="3781953"/>
          </a:xfrm>
          <a:prstGeom prst="rect">
            <a:avLst/>
          </a:prstGeom>
        </p:spPr>
      </p:pic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457B6231-E963-4E63-93B7-11B1FAEF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7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296507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9E5DCE1-7D37-4945-A6B3-819888F03C1D}"/>
              </a:ext>
            </a:extLst>
          </p:cNvPr>
          <p:cNvSpPr txBox="1"/>
          <p:nvPr/>
        </p:nvSpPr>
        <p:spPr>
          <a:xfrm>
            <a:off x="609599" y="5445876"/>
            <a:ext cx="10437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Po zakliknutí </a:t>
            </a:r>
            <a:r>
              <a:rPr lang="sk-SK" b="1" i="1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sk-SK" b="1" i="1" dirty="0" err="1">
                <a:latin typeface="Arial" panose="020B0604020202020204" pitchFamily="34" charset="0"/>
                <a:cs typeface="Arial" panose="020B0604020202020204" pitchFamily="34" charset="0"/>
              </a:rPr>
              <a:t>multi</a:t>
            </a:r>
            <a:r>
              <a:rPr lang="sk-SK" b="1" i="1" dirty="0">
                <a:latin typeface="Arial" panose="020B0604020202020204" pitchFamily="34" charset="0"/>
                <a:cs typeface="Arial" panose="020B0604020202020204" pitchFamily="34" charset="0"/>
              </a:rPr>
              <a:t>-autorský výstup“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sa zobrazí číselník s 14 typmi autorského prínosu (vychádzajúc z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https://casrai.org/credit/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). Žiadateľ zaklikáva príslušné typy autorského prínosu autora/autorky, za ktorého/ktorú sa daný výstup predkladá.</a:t>
            </a:r>
          </a:p>
        </p:txBody>
      </p:sp>
      <p:sp>
        <p:nvSpPr>
          <p:cNvPr id="6" name="Chevron 5">
            <a:extLst>
              <a:ext uri="{FF2B5EF4-FFF2-40B4-BE49-F238E27FC236}">
                <a16:creationId xmlns:a16="http://schemas.microsoft.com/office/drawing/2014/main" id="{881E2920-2B16-AE49-898B-2F55E477AC5B}"/>
              </a:ext>
            </a:extLst>
          </p:cNvPr>
          <p:cNvSpPr/>
          <p:nvPr/>
        </p:nvSpPr>
        <p:spPr>
          <a:xfrm rot="10800000">
            <a:off x="10900412" y="2507762"/>
            <a:ext cx="1031394" cy="235527"/>
          </a:xfrm>
          <a:prstGeom prst="chevr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K">
              <a:solidFill>
                <a:schemeClr val="tx1"/>
              </a:solidFill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F384ECA-19AB-4718-BE73-E3ED75F055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588" y="220785"/>
            <a:ext cx="9326649" cy="5045008"/>
          </a:xfrm>
          <a:prstGeom prst="rect">
            <a:avLst/>
          </a:prstGeom>
        </p:spPr>
      </p:pic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5575DA9-7CC6-413D-B10A-AE38C4A54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8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873801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53C9792F-A29D-4ECA-AD98-515EEF52D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C359-9DDC-E14E-A63D-42A56139E612}" type="slidenum">
              <a:rPr lang="en-SK" smtClean="0"/>
              <a:t>9</a:t>
            </a:fld>
            <a:endParaRPr lang="en-SK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A8EC4FE6-70D9-49C4-865F-820F4F106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414" y="479134"/>
            <a:ext cx="9107171" cy="4172532"/>
          </a:xfrm>
          <a:prstGeom prst="rect">
            <a:avLst/>
          </a:prstGeom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8A5157E9-F36B-47EA-AC50-13996433172F}"/>
              </a:ext>
            </a:extLst>
          </p:cNvPr>
          <p:cNvSpPr txBox="1"/>
          <p:nvPr/>
        </p:nvSpPr>
        <p:spPr>
          <a:xfrm>
            <a:off x="609599" y="5052619"/>
            <a:ext cx="10437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Po kliknutí na tlačidlo </a:t>
            </a:r>
            <a:r>
              <a:rPr lang="sk-SK" b="1" i="1" dirty="0">
                <a:latin typeface="Arial" panose="020B0604020202020204" pitchFamily="34" charset="0"/>
                <a:cs typeface="Arial" panose="020B0604020202020204" pitchFamily="34" charset="0"/>
              </a:rPr>
              <a:t>„odoslať žiadosť“,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žiadosť o hodnotenie bude odoslaná. Po odoslaní žiadosti príslušný útvar MŠVVaŠ SR posúdi správnosť údajov a nahraných súborov. Následne, žiadosti budú poskytnuté príslušným hodnotiteľským komisiám.  </a:t>
            </a:r>
          </a:p>
        </p:txBody>
      </p:sp>
      <p:sp>
        <p:nvSpPr>
          <p:cNvPr id="6" name="Chevron 5">
            <a:extLst>
              <a:ext uri="{FF2B5EF4-FFF2-40B4-BE49-F238E27FC236}">
                <a16:creationId xmlns:a16="http://schemas.microsoft.com/office/drawing/2014/main" id="{90E34DFA-140E-48CD-BAE7-5C2DEF766085}"/>
              </a:ext>
            </a:extLst>
          </p:cNvPr>
          <p:cNvSpPr/>
          <p:nvPr/>
        </p:nvSpPr>
        <p:spPr>
          <a:xfrm rot="10800000">
            <a:off x="10838103" y="3609449"/>
            <a:ext cx="1031394" cy="235527"/>
          </a:xfrm>
          <a:prstGeom prst="chevr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106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520</Words>
  <Application>Microsoft Office PowerPoint</Application>
  <PresentationFormat>Širokouhlá</PresentationFormat>
  <Paragraphs>49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Dasa Bombjakova</dc:creator>
  <cp:lastModifiedBy>Kinczer Miroslava</cp:lastModifiedBy>
  <cp:revision>29</cp:revision>
  <dcterms:created xsi:type="dcterms:W3CDTF">2022-04-21T06:03:00Z</dcterms:created>
  <dcterms:modified xsi:type="dcterms:W3CDTF">2022-11-11T11:36:20Z</dcterms:modified>
</cp:coreProperties>
</file>