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1" r:id="rId4"/>
    <p:sldMasterId id="2147483673" r:id="rId5"/>
  </p:sldMasterIdLst>
  <p:notesMasterIdLst>
    <p:notesMasterId r:id="rId12"/>
  </p:notesMasterIdLst>
  <p:sldIdLst>
    <p:sldId id="266" r:id="rId6"/>
    <p:sldId id="256" r:id="rId7"/>
    <p:sldId id="267" r:id="rId8"/>
    <p:sldId id="268" r:id="rId9"/>
    <p:sldId id="269" r:id="rId10"/>
    <p:sldId id="260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EC5"/>
    <a:srgbClr val="888B8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789" autoAdjust="0"/>
    <p:restoredTop sz="94576"/>
  </p:normalViewPr>
  <p:slideViewPr>
    <p:cSldViewPr snapToGrid="0" snapToObjects="1">
      <p:cViewPr varScale="1">
        <p:scale>
          <a:sx n="69" d="100"/>
          <a:sy n="69" d="100"/>
        </p:scale>
        <p:origin x="-132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theme" Target="theme/theme1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4EF04F-4D2D-3D4F-8EB8-A733709338FF}" type="datetimeFigureOut">
              <a:rPr lang="en-US" smtClean="0"/>
              <a:t>10/18/2016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k-SK" smtClean="0"/>
              <a:t>Click to edit Master text styles</a:t>
            </a:r>
          </a:p>
          <a:p>
            <a:pPr lvl="1"/>
            <a:r>
              <a:rPr lang="sk-SK" smtClean="0"/>
              <a:t>Second level</a:t>
            </a:r>
          </a:p>
          <a:p>
            <a:pPr lvl="2"/>
            <a:r>
              <a:rPr lang="sk-SK" smtClean="0"/>
              <a:t>Third level</a:t>
            </a:r>
          </a:p>
          <a:p>
            <a:pPr lvl="3"/>
            <a:r>
              <a:rPr lang="sk-SK" smtClean="0"/>
              <a:t>Fourth level</a:t>
            </a:r>
          </a:p>
          <a:p>
            <a:pPr lvl="4"/>
            <a:r>
              <a:rPr lang="sk-SK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462DF5-C6E9-0B41-AD7F-38A1858634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60877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sk-SK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k-SK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Názov prezentácie, Miesto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02485-DC5B-5E4B-9F10-325E50101B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1891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k-SK" smtClean="0"/>
              <a:t>Click to edit Master text styles</a:t>
            </a:r>
          </a:p>
          <a:p>
            <a:pPr lvl="1"/>
            <a:r>
              <a:rPr lang="sk-SK" smtClean="0"/>
              <a:t>Second level</a:t>
            </a:r>
          </a:p>
          <a:p>
            <a:pPr lvl="2"/>
            <a:r>
              <a:rPr lang="sk-SK" smtClean="0"/>
              <a:t>Third level</a:t>
            </a:r>
          </a:p>
          <a:p>
            <a:pPr lvl="3"/>
            <a:r>
              <a:rPr lang="sk-SK" smtClean="0"/>
              <a:t>Fourth level</a:t>
            </a:r>
          </a:p>
          <a:p>
            <a:pPr lvl="4"/>
            <a:r>
              <a:rPr lang="sk-SK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Názov prezentácie, Miesto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02485-DC5B-5E4B-9F10-325E50101B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80400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sk-SK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sk-SK" smtClean="0"/>
              <a:t>Click to edit Master text styles</a:t>
            </a:r>
          </a:p>
          <a:p>
            <a:pPr lvl="1"/>
            <a:r>
              <a:rPr lang="sk-SK" smtClean="0"/>
              <a:t>Second level</a:t>
            </a:r>
          </a:p>
          <a:p>
            <a:pPr lvl="2"/>
            <a:r>
              <a:rPr lang="sk-SK" smtClean="0"/>
              <a:t>Third level</a:t>
            </a:r>
          </a:p>
          <a:p>
            <a:pPr lvl="3"/>
            <a:r>
              <a:rPr lang="sk-SK" smtClean="0"/>
              <a:t>Fourth level</a:t>
            </a:r>
          </a:p>
          <a:p>
            <a:pPr lvl="4"/>
            <a:r>
              <a:rPr lang="sk-SK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Názov prezentácie, Miesto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02485-DC5B-5E4B-9F10-325E50101B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558252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sk-SK" smtClean="0"/>
              <a:t>Názov prezentácie, Miesto, 30.9.2015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344440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sk-SK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k-SK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Názov prezentácie, Miesto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02485-DC5B-5E4B-9F10-325E50101B0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777720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k-SK" smtClean="0"/>
              <a:t>Click to edit Master text styles</a:t>
            </a:r>
          </a:p>
          <a:p>
            <a:pPr lvl="1"/>
            <a:r>
              <a:rPr lang="sk-SK" smtClean="0"/>
              <a:t>Second level</a:t>
            </a:r>
          </a:p>
          <a:p>
            <a:pPr lvl="2"/>
            <a:r>
              <a:rPr lang="sk-SK" smtClean="0"/>
              <a:t>Third level</a:t>
            </a:r>
          </a:p>
          <a:p>
            <a:pPr lvl="3"/>
            <a:r>
              <a:rPr lang="sk-SK" smtClean="0"/>
              <a:t>Fourth level</a:t>
            </a:r>
          </a:p>
          <a:p>
            <a:pPr lvl="4"/>
            <a:r>
              <a:rPr lang="sk-SK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Názov prezentácie, Miesto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02485-DC5B-5E4B-9F10-325E50101B0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71962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sk-SK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k-SK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Názov prezentácie, Miesto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02485-DC5B-5E4B-9F10-325E50101B0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69446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sk-SK" smtClean="0"/>
              <a:t>Click to edit Master text styles</a:t>
            </a:r>
          </a:p>
          <a:p>
            <a:pPr lvl="1"/>
            <a:r>
              <a:rPr lang="sk-SK" smtClean="0"/>
              <a:t>Second level</a:t>
            </a:r>
          </a:p>
          <a:p>
            <a:pPr lvl="2"/>
            <a:r>
              <a:rPr lang="sk-SK" smtClean="0"/>
              <a:t>Third level</a:t>
            </a:r>
          </a:p>
          <a:p>
            <a:pPr lvl="3"/>
            <a:r>
              <a:rPr lang="sk-SK" smtClean="0"/>
              <a:t>Fourth level</a:t>
            </a:r>
          </a:p>
          <a:p>
            <a:pPr lvl="4"/>
            <a:r>
              <a:rPr lang="sk-SK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sk-SK" smtClean="0"/>
              <a:t>Click to edit Master text styles</a:t>
            </a:r>
          </a:p>
          <a:p>
            <a:pPr lvl="1"/>
            <a:r>
              <a:rPr lang="sk-SK" smtClean="0"/>
              <a:t>Second level</a:t>
            </a:r>
          </a:p>
          <a:p>
            <a:pPr lvl="2"/>
            <a:r>
              <a:rPr lang="sk-SK" smtClean="0"/>
              <a:t>Third level</a:t>
            </a:r>
          </a:p>
          <a:p>
            <a:pPr lvl="3"/>
            <a:r>
              <a:rPr lang="sk-SK" smtClean="0"/>
              <a:t>Fourth level</a:t>
            </a:r>
          </a:p>
          <a:p>
            <a:pPr lvl="4"/>
            <a:r>
              <a:rPr lang="sk-SK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Názov prezentácie, Miesto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02485-DC5B-5E4B-9F10-325E50101B0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058811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sk-SK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sk-SK" smtClean="0"/>
              <a:t>Click to edit Master text styles</a:t>
            </a:r>
          </a:p>
          <a:p>
            <a:pPr lvl="1"/>
            <a:r>
              <a:rPr lang="sk-SK" smtClean="0"/>
              <a:t>Second level</a:t>
            </a:r>
          </a:p>
          <a:p>
            <a:pPr lvl="2"/>
            <a:r>
              <a:rPr lang="sk-SK" smtClean="0"/>
              <a:t>Third level</a:t>
            </a:r>
          </a:p>
          <a:p>
            <a:pPr lvl="3"/>
            <a:r>
              <a:rPr lang="sk-SK" smtClean="0"/>
              <a:t>Fourth level</a:t>
            </a:r>
          </a:p>
          <a:p>
            <a:pPr lvl="4"/>
            <a:r>
              <a:rPr lang="sk-SK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sk-SK" smtClean="0"/>
              <a:t>Click to edit Master text styles</a:t>
            </a:r>
          </a:p>
          <a:p>
            <a:pPr lvl="1"/>
            <a:r>
              <a:rPr lang="sk-SK" smtClean="0"/>
              <a:t>Second level</a:t>
            </a:r>
          </a:p>
          <a:p>
            <a:pPr lvl="2"/>
            <a:r>
              <a:rPr lang="sk-SK" smtClean="0"/>
              <a:t>Third level</a:t>
            </a:r>
          </a:p>
          <a:p>
            <a:pPr lvl="3"/>
            <a:r>
              <a:rPr lang="sk-SK" smtClean="0"/>
              <a:t>Fourth level</a:t>
            </a:r>
          </a:p>
          <a:p>
            <a:pPr lvl="4"/>
            <a:r>
              <a:rPr lang="sk-SK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Názov prezentácie, Miesto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02485-DC5B-5E4B-9F10-325E50101B0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518779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Názov prezentácie, Miesto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02485-DC5B-5E4B-9F10-325E50101B0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165636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Názov prezentácie, Miesto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02485-DC5B-5E4B-9F10-325E50101B0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6883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k-SK" smtClean="0"/>
              <a:t>Click to edit Master text styles</a:t>
            </a:r>
          </a:p>
          <a:p>
            <a:pPr lvl="1"/>
            <a:r>
              <a:rPr lang="sk-SK" smtClean="0"/>
              <a:t>Second level</a:t>
            </a:r>
          </a:p>
          <a:p>
            <a:pPr lvl="2"/>
            <a:r>
              <a:rPr lang="sk-SK" smtClean="0"/>
              <a:t>Third level</a:t>
            </a:r>
          </a:p>
          <a:p>
            <a:pPr lvl="3"/>
            <a:r>
              <a:rPr lang="sk-SK" smtClean="0"/>
              <a:t>Fourth level</a:t>
            </a:r>
          </a:p>
          <a:p>
            <a:pPr lvl="4"/>
            <a:r>
              <a:rPr lang="sk-SK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Názov prezentácie, Miesto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02485-DC5B-5E4B-9F10-325E50101B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753566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k-SK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k-SK" smtClean="0"/>
              <a:t>Click to edit Master text styles</a:t>
            </a:r>
          </a:p>
          <a:p>
            <a:pPr lvl="1"/>
            <a:r>
              <a:rPr lang="sk-SK" smtClean="0"/>
              <a:t>Second level</a:t>
            </a:r>
          </a:p>
          <a:p>
            <a:pPr lvl="2"/>
            <a:r>
              <a:rPr lang="sk-SK" smtClean="0"/>
              <a:t>Third level</a:t>
            </a:r>
          </a:p>
          <a:p>
            <a:pPr lvl="3"/>
            <a:r>
              <a:rPr lang="sk-SK" smtClean="0"/>
              <a:t>Fourth level</a:t>
            </a:r>
          </a:p>
          <a:p>
            <a:pPr lvl="4"/>
            <a:r>
              <a:rPr lang="sk-SK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k-SK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Názov prezentácie, Miesto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02485-DC5B-5E4B-9F10-325E50101B0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410604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k-SK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sk-SK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k-SK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Názov prezentácie, Miesto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02485-DC5B-5E4B-9F10-325E50101B0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345571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k-SK" smtClean="0"/>
              <a:t>Click to edit Master text styles</a:t>
            </a:r>
          </a:p>
          <a:p>
            <a:pPr lvl="1"/>
            <a:r>
              <a:rPr lang="sk-SK" smtClean="0"/>
              <a:t>Second level</a:t>
            </a:r>
          </a:p>
          <a:p>
            <a:pPr lvl="2"/>
            <a:r>
              <a:rPr lang="sk-SK" smtClean="0"/>
              <a:t>Third level</a:t>
            </a:r>
          </a:p>
          <a:p>
            <a:pPr lvl="3"/>
            <a:r>
              <a:rPr lang="sk-SK" smtClean="0"/>
              <a:t>Fourth level</a:t>
            </a:r>
          </a:p>
          <a:p>
            <a:pPr lvl="4"/>
            <a:r>
              <a:rPr lang="sk-SK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Názov prezentácie, Miesto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02485-DC5B-5E4B-9F10-325E50101B0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672284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sk-SK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sk-SK" smtClean="0"/>
              <a:t>Click to edit Master text styles</a:t>
            </a:r>
          </a:p>
          <a:p>
            <a:pPr lvl="1"/>
            <a:r>
              <a:rPr lang="sk-SK" smtClean="0"/>
              <a:t>Second level</a:t>
            </a:r>
          </a:p>
          <a:p>
            <a:pPr lvl="2"/>
            <a:r>
              <a:rPr lang="sk-SK" smtClean="0"/>
              <a:t>Third level</a:t>
            </a:r>
          </a:p>
          <a:p>
            <a:pPr lvl="3"/>
            <a:r>
              <a:rPr lang="sk-SK" smtClean="0"/>
              <a:t>Fourth level</a:t>
            </a:r>
          </a:p>
          <a:p>
            <a:pPr lvl="4"/>
            <a:r>
              <a:rPr lang="sk-SK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Názov prezentácie, Miesto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02485-DC5B-5E4B-9F10-325E50101B0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032169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sk-SK" smtClean="0">
                <a:solidFill>
                  <a:prstClr val="black">
                    <a:tint val="75000"/>
                  </a:prstClr>
                </a:solidFill>
              </a:rPr>
              <a:t>Názov prezentácie, Miesto, 30.9.2015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48002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sk-SK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k-SK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Názov prezentácie, Miesto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02485-DC5B-5E4B-9F10-325E50101B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8589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sk-SK" smtClean="0"/>
              <a:t>Click to edit Master text styles</a:t>
            </a:r>
          </a:p>
          <a:p>
            <a:pPr lvl="1"/>
            <a:r>
              <a:rPr lang="sk-SK" smtClean="0"/>
              <a:t>Second level</a:t>
            </a:r>
          </a:p>
          <a:p>
            <a:pPr lvl="2"/>
            <a:r>
              <a:rPr lang="sk-SK" smtClean="0"/>
              <a:t>Third level</a:t>
            </a:r>
          </a:p>
          <a:p>
            <a:pPr lvl="3"/>
            <a:r>
              <a:rPr lang="sk-SK" smtClean="0"/>
              <a:t>Fourth level</a:t>
            </a:r>
          </a:p>
          <a:p>
            <a:pPr lvl="4"/>
            <a:r>
              <a:rPr lang="sk-SK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sk-SK" smtClean="0"/>
              <a:t>Click to edit Master text styles</a:t>
            </a:r>
          </a:p>
          <a:p>
            <a:pPr lvl="1"/>
            <a:r>
              <a:rPr lang="sk-SK" smtClean="0"/>
              <a:t>Second level</a:t>
            </a:r>
          </a:p>
          <a:p>
            <a:pPr lvl="2"/>
            <a:r>
              <a:rPr lang="sk-SK" smtClean="0"/>
              <a:t>Third level</a:t>
            </a:r>
          </a:p>
          <a:p>
            <a:pPr lvl="3"/>
            <a:r>
              <a:rPr lang="sk-SK" smtClean="0"/>
              <a:t>Fourth level</a:t>
            </a:r>
          </a:p>
          <a:p>
            <a:pPr lvl="4"/>
            <a:r>
              <a:rPr lang="sk-SK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Názov prezentácie, Miesto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02485-DC5B-5E4B-9F10-325E50101B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79899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sk-SK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sk-SK" smtClean="0"/>
              <a:t>Click to edit Master text styles</a:t>
            </a:r>
          </a:p>
          <a:p>
            <a:pPr lvl="1"/>
            <a:r>
              <a:rPr lang="sk-SK" smtClean="0"/>
              <a:t>Second level</a:t>
            </a:r>
          </a:p>
          <a:p>
            <a:pPr lvl="2"/>
            <a:r>
              <a:rPr lang="sk-SK" smtClean="0"/>
              <a:t>Third level</a:t>
            </a:r>
          </a:p>
          <a:p>
            <a:pPr lvl="3"/>
            <a:r>
              <a:rPr lang="sk-SK" smtClean="0"/>
              <a:t>Fourth level</a:t>
            </a:r>
          </a:p>
          <a:p>
            <a:pPr lvl="4"/>
            <a:r>
              <a:rPr lang="sk-SK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sk-SK" smtClean="0"/>
              <a:t>Click to edit Master text styles</a:t>
            </a:r>
          </a:p>
          <a:p>
            <a:pPr lvl="1"/>
            <a:r>
              <a:rPr lang="sk-SK" smtClean="0"/>
              <a:t>Second level</a:t>
            </a:r>
          </a:p>
          <a:p>
            <a:pPr lvl="2"/>
            <a:r>
              <a:rPr lang="sk-SK" smtClean="0"/>
              <a:t>Third level</a:t>
            </a:r>
          </a:p>
          <a:p>
            <a:pPr lvl="3"/>
            <a:r>
              <a:rPr lang="sk-SK" smtClean="0"/>
              <a:t>Fourth level</a:t>
            </a:r>
          </a:p>
          <a:p>
            <a:pPr lvl="4"/>
            <a:r>
              <a:rPr lang="sk-SK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Názov prezentácie, Miesto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02485-DC5B-5E4B-9F10-325E50101B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03882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Názov prezentácie, Miesto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02485-DC5B-5E4B-9F10-325E50101B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7014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Názov prezentácie, Miesto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02485-DC5B-5E4B-9F10-325E50101B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29731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k-SK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k-SK" smtClean="0"/>
              <a:t>Click to edit Master text styles</a:t>
            </a:r>
          </a:p>
          <a:p>
            <a:pPr lvl="1"/>
            <a:r>
              <a:rPr lang="sk-SK" smtClean="0"/>
              <a:t>Second level</a:t>
            </a:r>
          </a:p>
          <a:p>
            <a:pPr lvl="2"/>
            <a:r>
              <a:rPr lang="sk-SK" smtClean="0"/>
              <a:t>Third level</a:t>
            </a:r>
          </a:p>
          <a:p>
            <a:pPr lvl="3"/>
            <a:r>
              <a:rPr lang="sk-SK" smtClean="0"/>
              <a:t>Fourth level</a:t>
            </a:r>
          </a:p>
          <a:p>
            <a:pPr lvl="4"/>
            <a:r>
              <a:rPr lang="sk-SK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k-SK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Názov prezentácie, Miesto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02485-DC5B-5E4B-9F10-325E50101B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0879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k-SK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sk-SK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k-SK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Názov prezentácie, Miesto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02485-DC5B-5E4B-9F10-325E50101B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39666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k-SK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k-SK" smtClean="0"/>
              <a:t>Click to edit Master text styles</a:t>
            </a:r>
          </a:p>
          <a:p>
            <a:pPr lvl="1"/>
            <a:r>
              <a:rPr lang="sk-SK" smtClean="0"/>
              <a:t>Second level</a:t>
            </a:r>
          </a:p>
          <a:p>
            <a:pPr lvl="2"/>
            <a:r>
              <a:rPr lang="sk-SK" smtClean="0"/>
              <a:t>Third level</a:t>
            </a:r>
          </a:p>
          <a:p>
            <a:pPr lvl="3"/>
            <a:r>
              <a:rPr lang="sk-SK" smtClean="0"/>
              <a:t>Fourth level</a:t>
            </a:r>
          </a:p>
          <a:p>
            <a:pPr lvl="4"/>
            <a:r>
              <a:rPr lang="sk-SK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10/18/2016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sk-SK" smtClean="0"/>
              <a:t>Názov prezentácie, Miesto, 30.9.2015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90650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60" r:id="rId12"/>
  </p:sldLayoutIdLst>
  <p:hf sldNum="0"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k-SK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k-SK" smtClean="0"/>
              <a:t>Click to edit Master text styles</a:t>
            </a:r>
          </a:p>
          <a:p>
            <a:pPr lvl="1"/>
            <a:r>
              <a:rPr lang="sk-SK" smtClean="0"/>
              <a:t>Second level</a:t>
            </a:r>
          </a:p>
          <a:p>
            <a:pPr lvl="2"/>
            <a:r>
              <a:rPr lang="sk-SK" smtClean="0"/>
              <a:t>Third level</a:t>
            </a:r>
          </a:p>
          <a:p>
            <a:pPr lvl="3"/>
            <a:r>
              <a:rPr lang="sk-SK" smtClean="0"/>
              <a:t>Fourth level</a:t>
            </a:r>
          </a:p>
          <a:p>
            <a:pPr lvl="4"/>
            <a:r>
              <a:rPr lang="sk-SK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10/18/2016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sk-SK" smtClean="0">
                <a:solidFill>
                  <a:prstClr val="black">
                    <a:tint val="75000"/>
                  </a:prstClr>
                </a:solidFill>
              </a:rPr>
              <a:t>Názov prezentácie, Miesto, 30.9.2015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09780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hf sldNum="0"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Nadpis 9"/>
          <p:cNvSpPr>
            <a:spLocks noGrp="1"/>
          </p:cNvSpPr>
          <p:nvPr>
            <p:ph type="title"/>
          </p:nvPr>
        </p:nvSpPr>
        <p:spPr>
          <a:xfrm>
            <a:off x="628650" y="2480751"/>
            <a:ext cx="7886700" cy="2886379"/>
          </a:xfrm>
        </p:spPr>
        <p:txBody>
          <a:bodyPr>
            <a:norm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GB" sz="4000" b="1" dirty="0">
                <a:solidFill>
                  <a:srgbClr val="0057B8"/>
                </a:solidFill>
                <a:latin typeface="Calibri"/>
                <a:ea typeface="Calibri"/>
                <a:cs typeface="Times New Roman"/>
              </a:rPr>
              <a:t>Meeting of Directors General for Higher Education</a:t>
            </a:r>
            <a:r>
              <a:rPr lang="sk-SK" sz="1600" dirty="0">
                <a:latin typeface="Calibri"/>
                <a:ea typeface="Calibri"/>
                <a:cs typeface="Times New Roman"/>
              </a:rPr>
              <a:t/>
            </a:r>
            <a:br>
              <a:rPr lang="sk-SK" sz="1600" dirty="0">
                <a:latin typeface="Calibri"/>
                <a:ea typeface="Calibri"/>
                <a:cs typeface="Times New Roman"/>
              </a:rPr>
            </a:br>
            <a:r>
              <a:rPr lang="en-GB" sz="2800" b="1" dirty="0" smtClean="0">
                <a:solidFill>
                  <a:srgbClr val="D6001C"/>
                </a:solidFill>
                <a:latin typeface="Calibri"/>
                <a:ea typeface="Calibri"/>
                <a:cs typeface="Times New Roman"/>
              </a:rPr>
              <a:t>1</a:t>
            </a:r>
            <a:r>
              <a:rPr lang="sk-SK" sz="2800" b="1" dirty="0" smtClean="0">
                <a:solidFill>
                  <a:srgbClr val="D6001C"/>
                </a:solidFill>
                <a:latin typeface="Calibri"/>
                <a:ea typeface="Calibri"/>
                <a:cs typeface="Times New Roman"/>
              </a:rPr>
              <a:t>7</a:t>
            </a:r>
            <a:r>
              <a:rPr lang="en-GB" sz="2800" b="1" dirty="0" smtClean="0">
                <a:solidFill>
                  <a:srgbClr val="D6001C"/>
                </a:solidFill>
                <a:latin typeface="Calibri"/>
                <a:ea typeface="Calibri"/>
                <a:cs typeface="Times New Roman"/>
              </a:rPr>
              <a:t> </a:t>
            </a:r>
            <a:r>
              <a:rPr lang="en-GB" sz="2800" b="1" dirty="0">
                <a:solidFill>
                  <a:srgbClr val="D6001C"/>
                </a:solidFill>
                <a:latin typeface="Calibri"/>
                <a:ea typeface="Calibri"/>
                <a:cs typeface="Times New Roman"/>
              </a:rPr>
              <a:t>– 18 October 2016</a:t>
            </a:r>
            <a:r>
              <a:rPr lang="sk-SK" sz="1600" dirty="0">
                <a:latin typeface="Calibri"/>
                <a:ea typeface="Calibri"/>
                <a:cs typeface="Times New Roman"/>
              </a:rPr>
              <a:t/>
            </a:r>
            <a:br>
              <a:rPr lang="sk-SK" sz="1600" dirty="0">
                <a:latin typeface="Calibri"/>
                <a:ea typeface="Calibri"/>
                <a:cs typeface="Times New Roman"/>
              </a:rPr>
            </a:br>
            <a:r>
              <a:rPr lang="en-GB" sz="2800" b="1" dirty="0">
                <a:solidFill>
                  <a:srgbClr val="D6001C"/>
                </a:solidFill>
                <a:latin typeface="Calibri"/>
                <a:ea typeface="Calibri"/>
                <a:cs typeface="Times New Roman"/>
              </a:rPr>
              <a:t>Bratislava</a:t>
            </a:r>
            <a:endParaRPr lang="sk-SK" sz="4000" dirty="0"/>
          </a:p>
        </p:txBody>
      </p:sp>
      <p:pic>
        <p:nvPicPr>
          <p:cNvPr id="8" name="Obrázok 7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9016" y="214530"/>
            <a:ext cx="4499942" cy="2266219"/>
          </a:xfrm>
          <a:prstGeom prst="rect">
            <a:avLst/>
          </a:prstGeom>
        </p:spPr>
      </p:pic>
      <p:pic>
        <p:nvPicPr>
          <p:cNvPr id="9" name="Picture 3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078" y="214530"/>
            <a:ext cx="2952557" cy="22662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3995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06971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Nadpis 9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k-SK" b="1" dirty="0" err="1" smtClean="0">
                <a:solidFill>
                  <a:srgbClr val="006EC5"/>
                </a:solidFill>
              </a:rPr>
              <a:t>Conference</a:t>
            </a:r>
            <a:endParaRPr lang="sk-SK" b="1" dirty="0">
              <a:solidFill>
                <a:srgbClr val="006EC5"/>
              </a:solidFill>
            </a:endParaRPr>
          </a:p>
        </p:txBody>
      </p:sp>
      <p:sp>
        <p:nvSpPr>
          <p:cNvPr id="11" name="Zástupný symbol obsahu 10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137853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rgbClr val="FF0000"/>
                </a:solidFill>
              </a:rPr>
              <a:t>Higher </a:t>
            </a:r>
            <a:r>
              <a:rPr lang="en-US" sz="3600" b="1" dirty="0">
                <a:solidFill>
                  <a:srgbClr val="FF0000"/>
                </a:solidFill>
              </a:rPr>
              <a:t>Education as a Driver of Regional </a:t>
            </a:r>
            <a:r>
              <a:rPr lang="en-US" sz="3600" b="1" dirty="0" smtClean="0">
                <a:solidFill>
                  <a:srgbClr val="FF0000"/>
                </a:solidFill>
              </a:rPr>
              <a:t>Development</a:t>
            </a:r>
            <a:endParaRPr lang="sk-SK" sz="3600" dirty="0">
              <a:solidFill>
                <a:srgbClr val="FF0000"/>
              </a:solidFill>
            </a:endParaRPr>
          </a:p>
        </p:txBody>
      </p:sp>
      <p:sp>
        <p:nvSpPr>
          <p:cNvPr id="12" name="Zástupný symbol obsahu 11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4183546" cy="3925818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</a:pPr>
            <a:r>
              <a:rPr lang="en-US" sz="2000" dirty="0" smtClean="0"/>
              <a:t>Applied </a:t>
            </a:r>
            <a:r>
              <a:rPr lang="en-US" sz="2000" dirty="0"/>
              <a:t>Sciences and Research within Diversified Higher Education Systems, and Their Role in Knowledge Exchange and Regional </a:t>
            </a:r>
            <a:r>
              <a:rPr lang="en-US" sz="2000" dirty="0" smtClean="0"/>
              <a:t>Development</a:t>
            </a:r>
            <a:endParaRPr lang="sk-SK" sz="2000" dirty="0" smtClean="0"/>
          </a:p>
          <a:p>
            <a:pPr>
              <a:lnSpc>
                <a:spcPct val="120000"/>
              </a:lnSpc>
            </a:pPr>
            <a:r>
              <a:rPr lang="sk-SK" sz="2000" b="1" dirty="0" smtClean="0">
                <a:solidFill>
                  <a:srgbClr val="006EC5"/>
                </a:solidFill>
              </a:rPr>
              <a:t>6-7 December (TBC)</a:t>
            </a:r>
            <a:endParaRPr lang="sk-SK" sz="2000" b="1" dirty="0">
              <a:solidFill>
                <a:srgbClr val="006EC5"/>
              </a:solidFill>
            </a:endParaRPr>
          </a:p>
          <a:p>
            <a:pPr>
              <a:lnSpc>
                <a:spcPct val="120000"/>
              </a:lnSpc>
            </a:pPr>
            <a:endParaRPr lang="sk-SK" sz="19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7960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Nadpis 9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k-SK" b="1" dirty="0" err="1" smtClean="0">
                <a:solidFill>
                  <a:srgbClr val="006EC5"/>
                </a:solidFill>
              </a:rPr>
              <a:t>Conference</a:t>
            </a:r>
            <a:endParaRPr lang="sk-SK" b="1" dirty="0">
              <a:solidFill>
                <a:srgbClr val="006EC5"/>
              </a:solidFill>
            </a:endParaRPr>
          </a:p>
        </p:txBody>
      </p:sp>
      <p:sp>
        <p:nvSpPr>
          <p:cNvPr id="11" name="Zástupný symbol obsahu 10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137853"/>
          </a:xfrm>
        </p:spPr>
        <p:txBody>
          <a:bodyPr>
            <a:normAutofit/>
          </a:bodyPr>
          <a:lstStyle/>
          <a:p>
            <a:r>
              <a:rPr lang="en-US" sz="3600" b="1" dirty="0">
                <a:solidFill>
                  <a:srgbClr val="FF0000"/>
                </a:solidFill>
              </a:rPr>
              <a:t>SSH2016.sk - Social Sciences and Humanities: A New Agenda for Europe´s Challenges</a:t>
            </a:r>
            <a:endParaRPr lang="sk-SK" sz="3600" dirty="0">
              <a:solidFill>
                <a:srgbClr val="FF0000"/>
              </a:solidFill>
            </a:endParaRPr>
          </a:p>
        </p:txBody>
      </p:sp>
      <p:sp>
        <p:nvSpPr>
          <p:cNvPr id="12" name="Zástupný symbol obsahu 11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4183546" cy="3925818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</a:pPr>
            <a:r>
              <a:rPr lang="sk-SK" sz="2000" b="1" dirty="0" smtClean="0">
                <a:solidFill>
                  <a:srgbClr val="006EC5"/>
                </a:solidFill>
              </a:rPr>
              <a:t>15 </a:t>
            </a:r>
            <a:r>
              <a:rPr lang="sk-SK" sz="2000" b="1" dirty="0">
                <a:solidFill>
                  <a:srgbClr val="006EC5"/>
                </a:solidFill>
              </a:rPr>
              <a:t>November 2016 - 16 November 2016</a:t>
            </a:r>
            <a:endParaRPr lang="sk-SK" sz="1900" dirty="0">
              <a:solidFill>
                <a:srgbClr val="006EC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3616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Nadpis 9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k-SK" b="1" dirty="0" err="1" smtClean="0">
                <a:solidFill>
                  <a:srgbClr val="006EC5"/>
                </a:solidFill>
              </a:rPr>
              <a:t>Workshop</a:t>
            </a:r>
            <a:endParaRPr lang="sk-SK" b="1" dirty="0">
              <a:solidFill>
                <a:srgbClr val="006EC5"/>
              </a:solidFill>
            </a:endParaRPr>
          </a:p>
        </p:txBody>
      </p:sp>
      <p:sp>
        <p:nvSpPr>
          <p:cNvPr id="11" name="Zástupný symbol obsahu 10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137853"/>
          </a:xfrm>
        </p:spPr>
        <p:txBody>
          <a:bodyPr>
            <a:normAutofit/>
          </a:bodyPr>
          <a:lstStyle/>
          <a:p>
            <a:r>
              <a:rPr lang="en-US" sz="3600" b="1" dirty="0">
                <a:solidFill>
                  <a:srgbClr val="FF0000"/>
                </a:solidFill>
              </a:rPr>
              <a:t>International Workshop "Career - Scientist" (EURAXESS)</a:t>
            </a:r>
            <a:endParaRPr lang="sk-SK" sz="3600" dirty="0">
              <a:solidFill>
                <a:srgbClr val="FF0000"/>
              </a:solidFill>
            </a:endParaRPr>
          </a:p>
        </p:txBody>
      </p:sp>
      <p:sp>
        <p:nvSpPr>
          <p:cNvPr id="12" name="Zástupný symbol obsahu 11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4183546" cy="3925818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</a:pPr>
            <a:r>
              <a:rPr lang="sk-SK" sz="2000" b="1" dirty="0">
                <a:solidFill>
                  <a:srgbClr val="006EC5"/>
                </a:solidFill>
              </a:rPr>
              <a:t>9 November 2016</a:t>
            </a:r>
            <a:endParaRPr lang="sk-SK" sz="1900" dirty="0">
              <a:solidFill>
                <a:srgbClr val="006EC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7927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875" b="10467"/>
          <a:stretch/>
        </p:blipFill>
        <p:spPr>
          <a:xfrm>
            <a:off x="775064" y="457200"/>
            <a:ext cx="7515498" cy="3644536"/>
          </a:xfrm>
          <a:prstGeom prst="rect">
            <a:avLst/>
          </a:prstGeom>
        </p:spPr>
      </p:pic>
      <p:sp>
        <p:nvSpPr>
          <p:cNvPr id="6" name="TextBox 1"/>
          <p:cNvSpPr txBox="1"/>
          <p:nvPr/>
        </p:nvSpPr>
        <p:spPr>
          <a:xfrm>
            <a:off x="775064" y="4467497"/>
            <a:ext cx="7515498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sk-SK" sz="2000" b="1" dirty="0" err="1" smtClean="0">
                <a:solidFill>
                  <a:srgbClr val="006EC5"/>
                </a:solidFill>
                <a:latin typeface="Arial" charset="0"/>
                <a:ea typeface="Arial" charset="0"/>
                <a:cs typeface="Arial" charset="0"/>
              </a:rPr>
              <a:t>Thank</a:t>
            </a:r>
            <a:r>
              <a:rPr lang="sk-SK" sz="2000" b="1" dirty="0" smtClean="0">
                <a:solidFill>
                  <a:srgbClr val="006EC5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sk-SK" sz="2000" b="1" dirty="0" err="1" smtClean="0">
                <a:solidFill>
                  <a:srgbClr val="006EC5"/>
                </a:solidFill>
                <a:latin typeface="Arial" charset="0"/>
                <a:ea typeface="Arial" charset="0"/>
                <a:cs typeface="Arial" charset="0"/>
              </a:rPr>
              <a:t>you</a:t>
            </a:r>
            <a:r>
              <a:rPr lang="sk-SK" sz="2000" b="1" dirty="0" smtClean="0">
                <a:solidFill>
                  <a:srgbClr val="006EC5"/>
                </a:solidFill>
                <a:latin typeface="Arial" charset="0"/>
                <a:ea typeface="Arial" charset="0"/>
                <a:cs typeface="Arial" charset="0"/>
              </a:rPr>
              <a:t>!</a:t>
            </a:r>
            <a:endParaRPr lang="sk-SK" sz="2000" b="1" dirty="0" smtClean="0">
              <a:solidFill>
                <a:srgbClr val="006EC5"/>
              </a:solidFill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n-US" sz="2000" dirty="0"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8100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r">
          <a:defRPr sz="1000" dirty="0" smtClean="0">
            <a:solidFill>
              <a:srgbClr val="888B8E"/>
            </a:solidFill>
            <a:latin typeface="Arial" charset="0"/>
            <a:ea typeface="Arial" charset="0"/>
            <a:cs typeface="Arial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DF8C1E7D131245459CDBF9AC4B705096" ma:contentTypeVersion="0" ma:contentTypeDescription="Umožňuje vytvoriť nový dokument." ma:contentTypeScope="" ma:versionID="0ba8fa1a3a868b972a1ec1d712af6bdc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dc03bc20b3b442f8046c3eea305e142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CDC2069E-73CB-4375-A692-8D3585675F91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9A0E4CE-4A57-4351-BC79-A487E9EC989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37BCB086-63E7-4DFC-A3B7-2C3A69CC6C07}">
  <ds:schemaRefs>
    <ds:schemaRef ds:uri="http://schemas.microsoft.com/office/infopath/2007/PartnerControls"/>
    <ds:schemaRef ds:uri="http://schemas.microsoft.com/office/2006/documentManagement/types"/>
    <ds:schemaRef ds:uri="http://purl.org/dc/dcmitype/"/>
    <ds:schemaRef ds:uri="http://schemas.microsoft.com/office/2006/metadata/properties"/>
    <ds:schemaRef ds:uri="http://purl.org/dc/terms/"/>
    <ds:schemaRef ds:uri="http://purl.org/dc/elements/1.1/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431</TotalTime>
  <Words>78</Words>
  <Application>Microsoft Office PowerPoint</Application>
  <PresentationFormat>Prezentácia na obrazovke (4:3)</PresentationFormat>
  <Paragraphs>12</Paragraphs>
  <Slides>6</Slides>
  <Notes>0</Notes>
  <HiddenSlides>0</HiddenSlides>
  <MMClips>0</MMClips>
  <ScaleCrop>false</ScaleCrop>
  <HeadingPairs>
    <vt:vector size="4" baseType="variant">
      <vt:variant>
        <vt:lpstr>Motív</vt:lpstr>
      </vt:variant>
      <vt:variant>
        <vt:i4>2</vt:i4>
      </vt:variant>
      <vt:variant>
        <vt:lpstr>Nadpisy snímok</vt:lpstr>
      </vt:variant>
      <vt:variant>
        <vt:i4>6</vt:i4>
      </vt:variant>
    </vt:vector>
  </HeadingPairs>
  <TitlesOfParts>
    <vt:vector size="8" baseType="lpstr">
      <vt:lpstr>Office Theme</vt:lpstr>
      <vt:lpstr>1_Office Theme</vt:lpstr>
      <vt:lpstr>Meeting of Directors General for Higher Education 17 – 18 October 2016 Bratislava</vt:lpstr>
      <vt:lpstr>Prezentácia programu PowerPoint</vt:lpstr>
      <vt:lpstr>Conference</vt:lpstr>
      <vt:lpstr>Conference</vt:lpstr>
      <vt:lpstr>Workshop</vt:lpstr>
      <vt:lpstr>Prezentácia programu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jakub.dusicka</dc:creator>
  <cp:lastModifiedBy>Andrej Piovarči</cp:lastModifiedBy>
  <cp:revision>70</cp:revision>
  <dcterms:created xsi:type="dcterms:W3CDTF">2015-09-30T10:52:13Z</dcterms:created>
  <dcterms:modified xsi:type="dcterms:W3CDTF">2016-10-18T07:55:02Z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0x010100DF8C1E7D131245459CDBF9AC4B705096</vt:lpwstr>
  </property>
</Properties>
</file>