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61" r:id="rId5"/>
    <p:sldId id="314" r:id="rId6"/>
    <p:sldId id="297" r:id="rId7"/>
    <p:sldId id="270" r:id="rId8"/>
    <p:sldId id="291" r:id="rId9"/>
    <p:sldId id="298" r:id="rId10"/>
    <p:sldId id="300" r:id="rId11"/>
    <p:sldId id="301" r:id="rId12"/>
    <p:sldId id="305" r:id="rId13"/>
    <p:sldId id="306" r:id="rId14"/>
    <p:sldId id="307" r:id="rId15"/>
    <p:sldId id="302" r:id="rId16"/>
    <p:sldId id="303" r:id="rId17"/>
    <p:sldId id="312" r:id="rId18"/>
    <p:sldId id="313" r:id="rId19"/>
    <p:sldId id="299" r:id="rId20"/>
    <p:sldId id="309" r:id="rId21"/>
  </p:sldIdLst>
  <p:sldSz cx="9144000" cy="6858000" type="screen4x3"/>
  <p:notesSz cx="6858000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EC7"/>
    <a:srgbClr val="0F5494"/>
    <a:srgbClr val="FFD624"/>
    <a:srgbClr val="3166CF"/>
    <a:srgbClr val="3E6FD2"/>
    <a:srgbClr val="2D5EC1"/>
    <a:srgbClr val="BDDEFF"/>
    <a:srgbClr val="99CCFF"/>
    <a:srgbClr val="808080"/>
    <a:srgbClr val="009F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29" autoAdjust="0"/>
  </p:normalViewPr>
  <p:slideViewPr>
    <p:cSldViewPr>
      <p:cViewPr>
        <p:scale>
          <a:sx n="100" d="100"/>
          <a:sy n="100" d="100"/>
        </p:scale>
        <p:origin x="-1944" y="-3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850" y="-78"/>
      </p:cViewPr>
      <p:guideLst>
        <p:guide orient="horz" pos="3126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net1.cec.eu.int\EAC\B\B1\HIGHER%20EDUCATION\MODERNISATION%20AGENDA%202015-16\5%20MHE-survey\MHE_new%20tables_06042016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net1.cec.eu.int\EAC\B\B1\HIGHER%20EDUCATION\MODERNISATION%20AGENDA%202015-16\5%20MHE-survey\mG_Copy2_EU-modernisation-agenda-review.xls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\\net1.cec.eu.int\EAC\B\B1\HIGHER%20EDUCATION\MODERNISATION%20AGENDA%202015-16\5%20MHE-survey\MHE_new%20tables_06042016.xls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\\net1.cec.eu.int\EAC\B\B1\HIGHER%20EDUCATION\MODERNISATION%20AGENDA%202015-16\5%20MHE-survey\mG_Copy2_EU-modernisation-agenda-review.xls" TargetMode="External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GB" sz="1800" b="1" i="1" dirty="0" smtClean="0"/>
              <a:t>"Higher education institutions play a strong role in contributing to innovation at regional and national level"</a:t>
            </a:r>
            <a:endParaRPr lang="en-GB" sz="1800" b="1" i="1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1571047169783495"/>
          <c:y val="0.20546835184097711"/>
          <c:w val="0.64539510359222618"/>
          <c:h val="0.66783496719059432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'[MHE_new tables_06042016.xls]Fig1-5_formated'!$B$93:$B$94</c:f>
              <c:strCache>
                <c:ptCount val="1"/>
                <c:pt idx="0">
                  <c:v>Agree strongly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strRef>
              <c:f>'[MHE_new tables_06042016.xls]Fig1-5_formated'!$A$95:$A$98</c:f>
              <c:strCache>
                <c:ptCount val="4"/>
                <c:pt idx="0">
                  <c:v>HEI representative</c:v>
                </c:pt>
                <c:pt idx="1">
                  <c:v>HEI employee</c:v>
                </c:pt>
                <c:pt idx="2">
                  <c:v>Student or recent graduate</c:v>
                </c:pt>
                <c:pt idx="3">
                  <c:v>Other stakeholders</c:v>
                </c:pt>
              </c:strCache>
            </c:strRef>
          </c:cat>
          <c:val>
            <c:numRef>
              <c:f>'[MHE_new tables_06042016.xls]Fig1-5_formated'!$B$95:$B$98</c:f>
              <c:numCache>
                <c:formatCode>General</c:formatCode>
                <c:ptCount val="4"/>
                <c:pt idx="0">
                  <c:v>94</c:v>
                </c:pt>
                <c:pt idx="1">
                  <c:v>124</c:v>
                </c:pt>
                <c:pt idx="2">
                  <c:v>45</c:v>
                </c:pt>
                <c:pt idx="3">
                  <c:v>43</c:v>
                </c:pt>
              </c:numCache>
            </c:numRef>
          </c:val>
        </c:ser>
        <c:ser>
          <c:idx val="1"/>
          <c:order val="1"/>
          <c:tx>
            <c:strRef>
              <c:f>'[MHE_new tables_06042016.xls]Fig1-5_formated'!$C$93:$C$94</c:f>
              <c:strCache>
                <c:ptCount val="1"/>
                <c:pt idx="0">
                  <c:v>Agree to some extent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strRef>
              <c:f>'[MHE_new tables_06042016.xls]Fig1-5_formated'!$A$95:$A$98</c:f>
              <c:strCache>
                <c:ptCount val="4"/>
                <c:pt idx="0">
                  <c:v>HEI representative</c:v>
                </c:pt>
                <c:pt idx="1">
                  <c:v>HEI employee</c:v>
                </c:pt>
                <c:pt idx="2">
                  <c:v>Student or recent graduate</c:v>
                </c:pt>
                <c:pt idx="3">
                  <c:v>Other stakeholders</c:v>
                </c:pt>
              </c:strCache>
            </c:strRef>
          </c:cat>
          <c:val>
            <c:numRef>
              <c:f>'[MHE_new tables_06042016.xls]Fig1-5_formated'!$C$95:$C$98</c:f>
              <c:numCache>
                <c:formatCode>General</c:formatCode>
                <c:ptCount val="4"/>
                <c:pt idx="0">
                  <c:v>154</c:v>
                </c:pt>
                <c:pt idx="1">
                  <c:v>215</c:v>
                </c:pt>
                <c:pt idx="2">
                  <c:v>77</c:v>
                </c:pt>
                <c:pt idx="3">
                  <c:v>94</c:v>
                </c:pt>
              </c:numCache>
            </c:numRef>
          </c:val>
        </c:ser>
        <c:ser>
          <c:idx val="2"/>
          <c:order val="2"/>
          <c:tx>
            <c:strRef>
              <c:f>'[MHE_new tables_06042016.xls]Fig1-5_formated'!$D$93:$D$94</c:f>
              <c:strCache>
                <c:ptCount val="1"/>
                <c:pt idx="0">
                  <c:v>Disagree to some extent</c:v>
                </c:pt>
              </c:strCache>
            </c:strRef>
          </c:tx>
          <c:spPr>
            <a:solidFill>
              <a:srgbClr val="F79646">
                <a:lumMod val="60000"/>
                <a:lumOff val="40000"/>
              </a:srgbClr>
            </a:solidFill>
          </c:spPr>
          <c:invertIfNegative val="0"/>
          <c:cat>
            <c:strRef>
              <c:f>'[MHE_new tables_06042016.xls]Fig1-5_formated'!$A$95:$A$98</c:f>
              <c:strCache>
                <c:ptCount val="4"/>
                <c:pt idx="0">
                  <c:v>HEI representative</c:v>
                </c:pt>
                <c:pt idx="1">
                  <c:v>HEI employee</c:v>
                </c:pt>
                <c:pt idx="2">
                  <c:v>Student or recent graduate</c:v>
                </c:pt>
                <c:pt idx="3">
                  <c:v>Other stakeholders</c:v>
                </c:pt>
              </c:strCache>
            </c:strRef>
          </c:cat>
          <c:val>
            <c:numRef>
              <c:f>'[MHE_new tables_06042016.xls]Fig1-5_formated'!$D$95:$D$98</c:f>
              <c:numCache>
                <c:formatCode>General</c:formatCode>
                <c:ptCount val="4"/>
                <c:pt idx="0">
                  <c:v>54</c:v>
                </c:pt>
                <c:pt idx="1">
                  <c:v>164</c:v>
                </c:pt>
                <c:pt idx="2">
                  <c:v>71</c:v>
                </c:pt>
                <c:pt idx="3">
                  <c:v>75</c:v>
                </c:pt>
              </c:numCache>
            </c:numRef>
          </c:val>
        </c:ser>
        <c:ser>
          <c:idx val="3"/>
          <c:order val="3"/>
          <c:tx>
            <c:strRef>
              <c:f>'[MHE_new tables_06042016.xls]Fig1-5_formated'!$E$93:$E$94</c:f>
              <c:strCache>
                <c:ptCount val="1"/>
                <c:pt idx="0">
                  <c:v>Disagree strongly</c:v>
                </c:pt>
              </c:strCache>
            </c:strRef>
          </c:tx>
          <c:spPr>
            <a:solidFill>
              <a:srgbClr val="C0504D"/>
            </a:solidFill>
          </c:spPr>
          <c:invertIfNegative val="0"/>
          <c:cat>
            <c:strRef>
              <c:f>'[MHE_new tables_06042016.xls]Fig1-5_formated'!$A$95:$A$98</c:f>
              <c:strCache>
                <c:ptCount val="4"/>
                <c:pt idx="0">
                  <c:v>HEI representative</c:v>
                </c:pt>
                <c:pt idx="1">
                  <c:v>HEI employee</c:v>
                </c:pt>
                <c:pt idx="2">
                  <c:v>Student or recent graduate</c:v>
                </c:pt>
                <c:pt idx="3">
                  <c:v>Other stakeholders</c:v>
                </c:pt>
              </c:strCache>
            </c:strRef>
          </c:cat>
          <c:val>
            <c:numRef>
              <c:f>'[MHE_new tables_06042016.xls]Fig1-5_formated'!$E$95:$E$98</c:f>
              <c:numCache>
                <c:formatCode>General</c:formatCode>
                <c:ptCount val="4"/>
                <c:pt idx="0">
                  <c:v>15</c:v>
                </c:pt>
                <c:pt idx="1">
                  <c:v>78</c:v>
                </c:pt>
                <c:pt idx="2">
                  <c:v>33</c:v>
                </c:pt>
                <c:pt idx="3">
                  <c:v>60</c:v>
                </c:pt>
              </c:numCache>
            </c:numRef>
          </c:val>
        </c:ser>
        <c:ser>
          <c:idx val="4"/>
          <c:order val="4"/>
          <c:tx>
            <c:strRef>
              <c:f>'[MHE_new tables_06042016.xls]Fig1-5_formated'!$F$93:$F$94</c:f>
              <c:strCache>
                <c:ptCount val="1"/>
                <c:pt idx="0">
                  <c:v>No opinion</c:v>
                </c:pt>
              </c:strCache>
            </c:strRef>
          </c:tx>
          <c:invertIfNegative val="0"/>
          <c:cat>
            <c:strRef>
              <c:f>'[MHE_new tables_06042016.xls]Fig1-5_formated'!$A$95:$A$98</c:f>
              <c:strCache>
                <c:ptCount val="4"/>
                <c:pt idx="0">
                  <c:v>HEI representative</c:v>
                </c:pt>
                <c:pt idx="1">
                  <c:v>HEI employee</c:v>
                </c:pt>
                <c:pt idx="2">
                  <c:v>Student or recent graduate</c:v>
                </c:pt>
                <c:pt idx="3">
                  <c:v>Other stakeholders</c:v>
                </c:pt>
              </c:strCache>
            </c:strRef>
          </c:cat>
          <c:val>
            <c:numRef>
              <c:f>'[MHE_new tables_06042016.xls]Fig1-5_formated'!$F$95:$F$98</c:f>
              <c:numCache>
                <c:formatCode>General</c:formatCode>
                <c:ptCount val="4"/>
                <c:pt idx="0">
                  <c:v>21</c:v>
                </c:pt>
                <c:pt idx="1">
                  <c:v>22</c:v>
                </c:pt>
                <c:pt idx="2">
                  <c:v>9</c:v>
                </c:pt>
                <c:pt idx="3">
                  <c:v>37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5"/>
        <c:overlap val="100"/>
        <c:axId val="29738496"/>
        <c:axId val="29740032"/>
      </c:barChart>
      <c:catAx>
        <c:axId val="29738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sk-SK"/>
          </a:p>
        </c:txPr>
        <c:crossAx val="29740032"/>
        <c:crosses val="autoZero"/>
        <c:auto val="0"/>
        <c:lblAlgn val="ctr"/>
        <c:lblOffset val="100"/>
        <c:noMultiLvlLbl val="0"/>
      </c:catAx>
      <c:valAx>
        <c:axId val="29740032"/>
        <c:scaling>
          <c:orientation val="minMax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sk-SK"/>
          </a:p>
        </c:txPr>
        <c:crossAx val="297384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9490071407995"/>
          <c:y val="0.37648435237614764"/>
          <c:w val="0.18114518740788879"/>
          <c:h val="0.299002524309685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sk-SK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GB" sz="1800" b="1" i="0" u="none" strike="noStrike" baseline="0" dirty="0" smtClean="0">
                <a:effectLst/>
              </a:rPr>
              <a:t>"</a:t>
            </a:r>
            <a:r>
              <a:rPr lang="en-GB" sz="1800" b="1" i="1" u="none" strike="noStrike" baseline="0" dirty="0" smtClean="0">
                <a:effectLst/>
              </a:rPr>
              <a:t>Higher education courses encourage students to be creative and innovative</a:t>
            </a:r>
            <a:r>
              <a:rPr lang="en-GB" sz="1800" b="1" i="0" u="none" strike="noStrike" baseline="0" dirty="0" smtClean="0">
                <a:effectLst/>
              </a:rPr>
              <a:t>"</a:t>
            </a:r>
            <a:endParaRPr lang="en-GB" dirty="0"/>
          </a:p>
        </c:rich>
      </c:tx>
      <c:layout>
        <c:manualLayout>
          <c:xMode val="edge"/>
          <c:yMode val="edge"/>
          <c:x val="7.9989650272776713E-2"/>
          <c:y val="1.7347799242707095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8.6847684565262734E-2"/>
          <c:y val="0.19631197626493233"/>
          <c:w val="0.64077017758260779"/>
          <c:h val="0.6786199529742597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'Fig1-5_formated'!$B$120:$B$121</c:f>
              <c:strCache>
                <c:ptCount val="1"/>
                <c:pt idx="0">
                  <c:v>Agree strongly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strRef>
              <c:f>'Fig1-5_formated'!$A$122:$A$125</c:f>
              <c:strCache>
                <c:ptCount val="4"/>
                <c:pt idx="0">
                  <c:v>HEI representative</c:v>
                </c:pt>
                <c:pt idx="1">
                  <c:v>HEI employee</c:v>
                </c:pt>
                <c:pt idx="2">
                  <c:v>Student or recent graduate</c:v>
                </c:pt>
                <c:pt idx="3">
                  <c:v>Other stakeholders</c:v>
                </c:pt>
              </c:strCache>
            </c:strRef>
          </c:cat>
          <c:val>
            <c:numRef>
              <c:f>'Fig1-5_formated'!$B$122:$B$125</c:f>
              <c:numCache>
                <c:formatCode>General</c:formatCode>
                <c:ptCount val="4"/>
                <c:pt idx="0">
                  <c:v>58</c:v>
                </c:pt>
                <c:pt idx="1">
                  <c:v>46</c:v>
                </c:pt>
                <c:pt idx="2">
                  <c:v>31</c:v>
                </c:pt>
                <c:pt idx="3">
                  <c:v>19</c:v>
                </c:pt>
              </c:numCache>
            </c:numRef>
          </c:val>
        </c:ser>
        <c:ser>
          <c:idx val="1"/>
          <c:order val="1"/>
          <c:tx>
            <c:strRef>
              <c:f>'Fig1-5_formated'!$C$120:$C$121</c:f>
              <c:strCache>
                <c:ptCount val="1"/>
                <c:pt idx="0">
                  <c:v>Agree to some extent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strRef>
              <c:f>'Fig1-5_formated'!$A$122:$A$125</c:f>
              <c:strCache>
                <c:ptCount val="4"/>
                <c:pt idx="0">
                  <c:v>HEI representative</c:v>
                </c:pt>
                <c:pt idx="1">
                  <c:v>HEI employee</c:v>
                </c:pt>
                <c:pt idx="2">
                  <c:v>Student or recent graduate</c:v>
                </c:pt>
                <c:pt idx="3">
                  <c:v>Other stakeholders</c:v>
                </c:pt>
              </c:strCache>
            </c:strRef>
          </c:cat>
          <c:val>
            <c:numRef>
              <c:f>'Fig1-5_formated'!$C$122:$C$125</c:f>
              <c:numCache>
                <c:formatCode>General</c:formatCode>
                <c:ptCount val="4"/>
                <c:pt idx="0">
                  <c:v>145</c:v>
                </c:pt>
                <c:pt idx="1">
                  <c:v>215</c:v>
                </c:pt>
                <c:pt idx="2">
                  <c:v>88</c:v>
                </c:pt>
                <c:pt idx="3">
                  <c:v>68</c:v>
                </c:pt>
              </c:numCache>
            </c:numRef>
          </c:val>
        </c:ser>
        <c:ser>
          <c:idx val="2"/>
          <c:order val="2"/>
          <c:tx>
            <c:strRef>
              <c:f>'Fig1-5_formated'!$D$120:$D$121</c:f>
              <c:strCache>
                <c:ptCount val="1"/>
                <c:pt idx="0">
                  <c:v>Disagree to some extent</c:v>
                </c:pt>
              </c:strCache>
            </c:strRef>
          </c:tx>
          <c:spPr>
            <a:solidFill>
              <a:srgbClr val="F79646">
                <a:lumMod val="60000"/>
                <a:lumOff val="40000"/>
              </a:srgbClr>
            </a:solidFill>
          </c:spPr>
          <c:invertIfNegative val="0"/>
          <c:cat>
            <c:strRef>
              <c:f>'Fig1-5_formated'!$A$122:$A$125</c:f>
              <c:strCache>
                <c:ptCount val="4"/>
                <c:pt idx="0">
                  <c:v>HEI representative</c:v>
                </c:pt>
                <c:pt idx="1">
                  <c:v>HEI employee</c:v>
                </c:pt>
                <c:pt idx="2">
                  <c:v>Student or recent graduate</c:v>
                </c:pt>
                <c:pt idx="3">
                  <c:v>Other stakeholders</c:v>
                </c:pt>
              </c:strCache>
            </c:strRef>
          </c:cat>
          <c:val>
            <c:numRef>
              <c:f>'Fig1-5_formated'!$D$122:$D$125</c:f>
              <c:numCache>
                <c:formatCode>General</c:formatCode>
                <c:ptCount val="4"/>
                <c:pt idx="0">
                  <c:v>101</c:v>
                </c:pt>
                <c:pt idx="1">
                  <c:v>225</c:v>
                </c:pt>
                <c:pt idx="2">
                  <c:v>95</c:v>
                </c:pt>
                <c:pt idx="3">
                  <c:v>93</c:v>
                </c:pt>
              </c:numCache>
            </c:numRef>
          </c:val>
        </c:ser>
        <c:ser>
          <c:idx val="3"/>
          <c:order val="3"/>
          <c:tx>
            <c:strRef>
              <c:f>'Fig1-5_formated'!$E$120:$E$121</c:f>
              <c:strCache>
                <c:ptCount val="1"/>
                <c:pt idx="0">
                  <c:v>Disagree strongly</c:v>
                </c:pt>
              </c:strCache>
            </c:strRef>
          </c:tx>
          <c:spPr>
            <a:solidFill>
              <a:srgbClr val="C0504D"/>
            </a:solidFill>
          </c:spPr>
          <c:invertIfNegative val="0"/>
          <c:cat>
            <c:strRef>
              <c:f>'Fig1-5_formated'!$A$122:$A$125</c:f>
              <c:strCache>
                <c:ptCount val="4"/>
                <c:pt idx="0">
                  <c:v>HEI representative</c:v>
                </c:pt>
                <c:pt idx="1">
                  <c:v>HEI employee</c:v>
                </c:pt>
                <c:pt idx="2">
                  <c:v>Student or recent graduate</c:v>
                </c:pt>
                <c:pt idx="3">
                  <c:v>Other stakeholders</c:v>
                </c:pt>
              </c:strCache>
            </c:strRef>
          </c:cat>
          <c:val>
            <c:numRef>
              <c:f>'Fig1-5_formated'!$E$122:$E$125</c:f>
              <c:numCache>
                <c:formatCode>General</c:formatCode>
                <c:ptCount val="4"/>
                <c:pt idx="0">
                  <c:v>31</c:v>
                </c:pt>
                <c:pt idx="1">
                  <c:v>106</c:v>
                </c:pt>
                <c:pt idx="2">
                  <c:v>91</c:v>
                </c:pt>
                <c:pt idx="3">
                  <c:v>45</c:v>
                </c:pt>
              </c:numCache>
            </c:numRef>
          </c:val>
        </c:ser>
        <c:ser>
          <c:idx val="4"/>
          <c:order val="4"/>
          <c:tx>
            <c:strRef>
              <c:f>'Fig1-5_formated'!$F$120:$F$121</c:f>
              <c:strCache>
                <c:ptCount val="1"/>
                <c:pt idx="0">
                  <c:v>No opinion</c:v>
                </c:pt>
              </c:strCache>
            </c:strRef>
          </c:tx>
          <c:invertIfNegative val="0"/>
          <c:cat>
            <c:strRef>
              <c:f>'Fig1-5_formated'!$A$122:$A$125</c:f>
              <c:strCache>
                <c:ptCount val="4"/>
                <c:pt idx="0">
                  <c:v>HEI representative</c:v>
                </c:pt>
                <c:pt idx="1">
                  <c:v>HEI employee</c:v>
                </c:pt>
                <c:pt idx="2">
                  <c:v>Student or recent graduate</c:v>
                </c:pt>
                <c:pt idx="3">
                  <c:v>Other stakeholders</c:v>
                </c:pt>
              </c:strCache>
            </c:strRef>
          </c:cat>
          <c:val>
            <c:numRef>
              <c:f>'Fig1-5_formated'!$F$122:$F$125</c:f>
              <c:numCache>
                <c:formatCode>General</c:formatCode>
                <c:ptCount val="4"/>
                <c:pt idx="0">
                  <c:v>3</c:v>
                </c:pt>
                <c:pt idx="1">
                  <c:v>11</c:v>
                </c:pt>
                <c:pt idx="2">
                  <c:v>4</c:v>
                </c:pt>
                <c:pt idx="3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5"/>
        <c:overlap val="100"/>
        <c:axId val="31939968"/>
        <c:axId val="31941760"/>
      </c:barChart>
      <c:catAx>
        <c:axId val="31939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31941760"/>
        <c:crosses val="autoZero"/>
        <c:auto val="0"/>
        <c:lblAlgn val="ctr"/>
        <c:lblOffset val="100"/>
        <c:noMultiLvlLbl val="0"/>
      </c:catAx>
      <c:valAx>
        <c:axId val="31941760"/>
        <c:scaling>
          <c:orientation val="minMax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crossAx val="319399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015723886429777"/>
          <c:y val="0.31671956893238812"/>
          <c:w val="0.20078568268243099"/>
          <c:h val="0.3738329129944053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GB" sz="1800" b="1" i="1" dirty="0" smtClean="0"/>
              <a:t>"The value of inter-disciplinary  research is appropriately  recognised and rewarded"</a:t>
            </a:r>
            <a:endParaRPr lang="en-GB" sz="1800" b="1" i="1" dirty="0"/>
          </a:p>
        </c:rich>
      </c:tx>
      <c:layout>
        <c:manualLayout>
          <c:xMode val="edge"/>
          <c:yMode val="edge"/>
          <c:x val="9.9280260151274474E-2"/>
          <c:y val="1.7347799242707095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9.872839454274851E-2"/>
          <c:y val="0.17896417702222522"/>
          <c:w val="0.63073209583319567"/>
          <c:h val="0.72777205082859653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'[MHE_new tables_06042016.xls]Fig1-5_formated'!$B$32</c:f>
              <c:strCache>
                <c:ptCount val="1"/>
                <c:pt idx="0">
                  <c:v>Agree strongly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strRef>
              <c:f>'[MHE_new tables_06042016.xls]Fig1-5_formated'!$A$33:$A$36</c:f>
              <c:strCache>
                <c:ptCount val="4"/>
                <c:pt idx="0">
                  <c:v>HEI representative</c:v>
                </c:pt>
                <c:pt idx="1">
                  <c:v>HEI employee</c:v>
                </c:pt>
                <c:pt idx="2">
                  <c:v>Student or recent graduate</c:v>
                </c:pt>
                <c:pt idx="3">
                  <c:v>Other stakeholders</c:v>
                </c:pt>
              </c:strCache>
            </c:strRef>
          </c:cat>
          <c:val>
            <c:numRef>
              <c:f>'[MHE_new tables_06042016.xls]Fig1-5_formated'!$B$33:$B$36</c:f>
              <c:numCache>
                <c:formatCode>General</c:formatCode>
                <c:ptCount val="4"/>
                <c:pt idx="0">
                  <c:v>30</c:v>
                </c:pt>
                <c:pt idx="1">
                  <c:v>39</c:v>
                </c:pt>
                <c:pt idx="2">
                  <c:v>21</c:v>
                </c:pt>
                <c:pt idx="3">
                  <c:v>11</c:v>
                </c:pt>
              </c:numCache>
            </c:numRef>
          </c:val>
        </c:ser>
        <c:ser>
          <c:idx val="1"/>
          <c:order val="1"/>
          <c:tx>
            <c:strRef>
              <c:f>'[MHE_new tables_06042016.xls]Fig1-5_formated'!$C$32</c:f>
              <c:strCache>
                <c:ptCount val="1"/>
                <c:pt idx="0">
                  <c:v>Agree to some extent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strRef>
              <c:f>'[MHE_new tables_06042016.xls]Fig1-5_formated'!$A$33:$A$36</c:f>
              <c:strCache>
                <c:ptCount val="4"/>
                <c:pt idx="0">
                  <c:v>HEI representative</c:v>
                </c:pt>
                <c:pt idx="1">
                  <c:v>HEI employee</c:v>
                </c:pt>
                <c:pt idx="2">
                  <c:v>Student or recent graduate</c:v>
                </c:pt>
                <c:pt idx="3">
                  <c:v>Other stakeholders</c:v>
                </c:pt>
              </c:strCache>
            </c:strRef>
          </c:cat>
          <c:val>
            <c:numRef>
              <c:f>'[MHE_new tables_06042016.xls]Fig1-5_formated'!$C$33:$C$36</c:f>
              <c:numCache>
                <c:formatCode>General</c:formatCode>
                <c:ptCount val="4"/>
                <c:pt idx="0">
                  <c:v>125</c:v>
                </c:pt>
                <c:pt idx="1">
                  <c:v>174</c:v>
                </c:pt>
                <c:pt idx="2">
                  <c:v>66</c:v>
                </c:pt>
                <c:pt idx="3">
                  <c:v>45</c:v>
                </c:pt>
              </c:numCache>
            </c:numRef>
          </c:val>
        </c:ser>
        <c:ser>
          <c:idx val="2"/>
          <c:order val="2"/>
          <c:tx>
            <c:strRef>
              <c:f>'[MHE_new tables_06042016.xls]Fig1-5_formated'!$D$32</c:f>
              <c:strCache>
                <c:ptCount val="1"/>
                <c:pt idx="0">
                  <c:v>Disagree to some extent</c:v>
                </c:pt>
              </c:strCache>
            </c:strRef>
          </c:tx>
          <c:spPr>
            <a:solidFill>
              <a:srgbClr val="F79646">
                <a:lumMod val="60000"/>
                <a:lumOff val="40000"/>
              </a:srgbClr>
            </a:solidFill>
          </c:spPr>
          <c:invertIfNegative val="0"/>
          <c:cat>
            <c:strRef>
              <c:f>'[MHE_new tables_06042016.xls]Fig1-5_formated'!$A$33:$A$36</c:f>
              <c:strCache>
                <c:ptCount val="4"/>
                <c:pt idx="0">
                  <c:v>HEI representative</c:v>
                </c:pt>
                <c:pt idx="1">
                  <c:v>HEI employee</c:v>
                </c:pt>
                <c:pt idx="2">
                  <c:v>Student or recent graduate</c:v>
                </c:pt>
                <c:pt idx="3">
                  <c:v>Other stakeholders</c:v>
                </c:pt>
              </c:strCache>
            </c:strRef>
          </c:cat>
          <c:val>
            <c:numRef>
              <c:f>'[MHE_new tables_06042016.xls]Fig1-5_formated'!$D$33:$D$36</c:f>
              <c:numCache>
                <c:formatCode>General</c:formatCode>
                <c:ptCount val="4"/>
                <c:pt idx="0">
                  <c:v>109</c:v>
                </c:pt>
                <c:pt idx="1">
                  <c:v>200</c:v>
                </c:pt>
                <c:pt idx="2">
                  <c:v>89</c:v>
                </c:pt>
                <c:pt idx="3">
                  <c:v>98</c:v>
                </c:pt>
              </c:numCache>
            </c:numRef>
          </c:val>
        </c:ser>
        <c:ser>
          <c:idx val="3"/>
          <c:order val="3"/>
          <c:tx>
            <c:strRef>
              <c:f>'[MHE_new tables_06042016.xls]Fig1-5_formated'!$E$32</c:f>
              <c:strCache>
                <c:ptCount val="1"/>
                <c:pt idx="0">
                  <c:v>Disagree strongly</c:v>
                </c:pt>
              </c:strCache>
            </c:strRef>
          </c:tx>
          <c:spPr>
            <a:solidFill>
              <a:srgbClr val="C0504D"/>
            </a:solidFill>
          </c:spPr>
          <c:invertIfNegative val="0"/>
          <c:cat>
            <c:strRef>
              <c:f>'[MHE_new tables_06042016.xls]Fig1-5_formated'!$A$33:$A$36</c:f>
              <c:strCache>
                <c:ptCount val="4"/>
                <c:pt idx="0">
                  <c:v>HEI representative</c:v>
                </c:pt>
                <c:pt idx="1">
                  <c:v>HEI employee</c:v>
                </c:pt>
                <c:pt idx="2">
                  <c:v>Student or recent graduate</c:v>
                </c:pt>
                <c:pt idx="3">
                  <c:v>Other stakeholders</c:v>
                </c:pt>
              </c:strCache>
            </c:strRef>
          </c:cat>
          <c:val>
            <c:numRef>
              <c:f>'[MHE_new tables_06042016.xls]Fig1-5_formated'!$E$33:$E$36</c:f>
              <c:numCache>
                <c:formatCode>General</c:formatCode>
                <c:ptCount val="4"/>
                <c:pt idx="0">
                  <c:v>40</c:v>
                </c:pt>
                <c:pt idx="1">
                  <c:v>154</c:v>
                </c:pt>
                <c:pt idx="2">
                  <c:v>69</c:v>
                </c:pt>
                <c:pt idx="3">
                  <c:v>54</c:v>
                </c:pt>
              </c:numCache>
            </c:numRef>
          </c:val>
        </c:ser>
        <c:ser>
          <c:idx val="4"/>
          <c:order val="4"/>
          <c:tx>
            <c:strRef>
              <c:f>'[MHE_new tables_06042016.xls]Fig1-5_formated'!$F$32</c:f>
              <c:strCache>
                <c:ptCount val="1"/>
                <c:pt idx="0">
                  <c:v>No opinion</c:v>
                </c:pt>
              </c:strCache>
            </c:strRef>
          </c:tx>
          <c:invertIfNegative val="0"/>
          <c:cat>
            <c:strRef>
              <c:f>'[MHE_new tables_06042016.xls]Fig1-5_formated'!$A$33:$A$36</c:f>
              <c:strCache>
                <c:ptCount val="4"/>
                <c:pt idx="0">
                  <c:v>HEI representative</c:v>
                </c:pt>
                <c:pt idx="1">
                  <c:v>HEI employee</c:v>
                </c:pt>
                <c:pt idx="2">
                  <c:v>Student or recent graduate</c:v>
                </c:pt>
                <c:pt idx="3">
                  <c:v>Other stakeholders</c:v>
                </c:pt>
              </c:strCache>
            </c:strRef>
          </c:cat>
          <c:val>
            <c:numRef>
              <c:f>'[MHE_new tables_06042016.xls]Fig1-5_formated'!$F$33:$F$36</c:f>
              <c:numCache>
                <c:formatCode>General</c:formatCode>
                <c:ptCount val="4"/>
                <c:pt idx="0">
                  <c:v>34</c:v>
                </c:pt>
                <c:pt idx="1">
                  <c:v>36</c:v>
                </c:pt>
                <c:pt idx="2">
                  <c:v>64</c:v>
                </c:pt>
                <c:pt idx="3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5"/>
        <c:overlap val="100"/>
        <c:axId val="31966720"/>
        <c:axId val="31968256"/>
      </c:barChart>
      <c:catAx>
        <c:axId val="31966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sk-SK"/>
          </a:p>
        </c:txPr>
        <c:crossAx val="31968256"/>
        <c:crosses val="autoZero"/>
        <c:auto val="0"/>
        <c:lblAlgn val="ctr"/>
        <c:lblOffset val="100"/>
        <c:noMultiLvlLbl val="0"/>
      </c:catAx>
      <c:valAx>
        <c:axId val="31968256"/>
        <c:scaling>
          <c:orientation val="minMax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sk-SK"/>
          </a:p>
        </c:txPr>
        <c:crossAx val="319667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641681454813325"/>
          <c:y val="0.27230046948356806"/>
          <c:w val="0.237968178710874"/>
          <c:h val="0.42253521126760568"/>
        </c:manualLayout>
      </c:layout>
      <c:overlay val="0"/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sk-SK"/>
        </a:p>
      </c:txPr>
    </c:legend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sk-SK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GB" i="1" dirty="0" smtClean="0"/>
              <a:t>'Higher education courses help prepare students to contribute actively to society'</a:t>
            </a:r>
            <a:endParaRPr lang="en-GB" i="1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2666319903849066"/>
          <c:y val="0.19878069103432952"/>
          <c:w val="0.60061344194079447"/>
          <c:h val="0.63815941747213267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'Fig1-5_others-formated'!$B$152</c:f>
              <c:strCache>
                <c:ptCount val="1"/>
                <c:pt idx="0">
                  <c:v>Agree strongly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strRef>
              <c:f>'Fig1-5_others-formated'!$A$153:$A$156</c:f>
              <c:strCache>
                <c:ptCount val="4"/>
                <c:pt idx="0">
                  <c:v>HEI Representative</c:v>
                </c:pt>
                <c:pt idx="1">
                  <c:v>HEI Employee</c:v>
                </c:pt>
                <c:pt idx="2">
                  <c:v>Other stakeholders</c:v>
                </c:pt>
                <c:pt idx="3">
                  <c:v>Student or recent graduate</c:v>
                </c:pt>
              </c:strCache>
            </c:strRef>
          </c:cat>
          <c:val>
            <c:numRef>
              <c:f>'Fig1-5_others-formated'!$B$153:$B$156</c:f>
              <c:numCache>
                <c:formatCode>General</c:formatCode>
                <c:ptCount val="4"/>
                <c:pt idx="0">
                  <c:v>80</c:v>
                </c:pt>
                <c:pt idx="1">
                  <c:v>112</c:v>
                </c:pt>
                <c:pt idx="2">
                  <c:v>37</c:v>
                </c:pt>
                <c:pt idx="3">
                  <c:v>36</c:v>
                </c:pt>
              </c:numCache>
            </c:numRef>
          </c:val>
        </c:ser>
        <c:ser>
          <c:idx val="1"/>
          <c:order val="1"/>
          <c:tx>
            <c:strRef>
              <c:f>'Fig1-5_others-formated'!$C$152</c:f>
              <c:strCache>
                <c:ptCount val="1"/>
                <c:pt idx="0">
                  <c:v>Agree to some extent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strRef>
              <c:f>'Fig1-5_others-formated'!$A$153:$A$156</c:f>
              <c:strCache>
                <c:ptCount val="4"/>
                <c:pt idx="0">
                  <c:v>HEI Representative</c:v>
                </c:pt>
                <c:pt idx="1">
                  <c:v>HEI Employee</c:v>
                </c:pt>
                <c:pt idx="2">
                  <c:v>Other stakeholders</c:v>
                </c:pt>
                <c:pt idx="3">
                  <c:v>Student or recent graduate</c:v>
                </c:pt>
              </c:strCache>
            </c:strRef>
          </c:cat>
          <c:val>
            <c:numRef>
              <c:f>'Fig1-5_others-formated'!$C$153:$C$156</c:f>
              <c:numCache>
                <c:formatCode>General</c:formatCode>
                <c:ptCount val="4"/>
                <c:pt idx="0">
                  <c:v>156</c:v>
                </c:pt>
                <c:pt idx="1">
                  <c:v>235</c:v>
                </c:pt>
                <c:pt idx="2">
                  <c:v>73</c:v>
                </c:pt>
                <c:pt idx="3">
                  <c:v>108</c:v>
                </c:pt>
              </c:numCache>
            </c:numRef>
          </c:val>
        </c:ser>
        <c:ser>
          <c:idx val="2"/>
          <c:order val="2"/>
          <c:tx>
            <c:strRef>
              <c:f>'Fig1-5_others-formated'!$D$152</c:f>
              <c:strCache>
                <c:ptCount val="1"/>
                <c:pt idx="0">
                  <c:v>Disagree strongly</c:v>
                </c:pt>
              </c:strCache>
            </c:strRef>
          </c:tx>
          <c:spPr>
            <a:solidFill>
              <a:srgbClr val="F79646">
                <a:lumMod val="60000"/>
                <a:lumOff val="40000"/>
              </a:srgbClr>
            </a:solidFill>
          </c:spPr>
          <c:invertIfNegative val="0"/>
          <c:cat>
            <c:strRef>
              <c:f>'Fig1-5_others-formated'!$A$153:$A$156</c:f>
              <c:strCache>
                <c:ptCount val="4"/>
                <c:pt idx="0">
                  <c:v>HEI Representative</c:v>
                </c:pt>
                <c:pt idx="1">
                  <c:v>HEI Employee</c:v>
                </c:pt>
                <c:pt idx="2">
                  <c:v>Other stakeholders</c:v>
                </c:pt>
                <c:pt idx="3">
                  <c:v>Student or recent graduate</c:v>
                </c:pt>
              </c:strCache>
            </c:strRef>
          </c:cat>
          <c:val>
            <c:numRef>
              <c:f>'Fig1-5_others-formated'!$D$153:$D$156</c:f>
              <c:numCache>
                <c:formatCode>General</c:formatCode>
                <c:ptCount val="4"/>
                <c:pt idx="0">
                  <c:v>16</c:v>
                </c:pt>
                <c:pt idx="1">
                  <c:v>58</c:v>
                </c:pt>
                <c:pt idx="2">
                  <c:v>30</c:v>
                </c:pt>
                <c:pt idx="3">
                  <c:v>70</c:v>
                </c:pt>
              </c:numCache>
            </c:numRef>
          </c:val>
        </c:ser>
        <c:ser>
          <c:idx val="3"/>
          <c:order val="3"/>
          <c:tx>
            <c:strRef>
              <c:f>'Fig1-5_others-formated'!$E$152</c:f>
              <c:strCache>
                <c:ptCount val="1"/>
                <c:pt idx="0">
                  <c:v>Disagree to some extent</c:v>
                </c:pt>
              </c:strCache>
            </c:strRef>
          </c:tx>
          <c:spPr>
            <a:solidFill>
              <a:srgbClr val="C0504D"/>
            </a:solidFill>
          </c:spPr>
          <c:invertIfNegative val="0"/>
          <c:cat>
            <c:strRef>
              <c:f>'Fig1-5_others-formated'!$A$153:$A$156</c:f>
              <c:strCache>
                <c:ptCount val="4"/>
                <c:pt idx="0">
                  <c:v>HEI Representative</c:v>
                </c:pt>
                <c:pt idx="1">
                  <c:v>HEI Employee</c:v>
                </c:pt>
                <c:pt idx="2">
                  <c:v>Other stakeholders</c:v>
                </c:pt>
                <c:pt idx="3">
                  <c:v>Student or recent graduate</c:v>
                </c:pt>
              </c:strCache>
            </c:strRef>
          </c:cat>
          <c:val>
            <c:numRef>
              <c:f>'Fig1-5_others-formated'!$E$153:$E$156</c:f>
              <c:numCache>
                <c:formatCode>General</c:formatCode>
                <c:ptCount val="4"/>
                <c:pt idx="0">
                  <c:v>80</c:v>
                </c:pt>
                <c:pt idx="1">
                  <c:v>187</c:v>
                </c:pt>
                <c:pt idx="2">
                  <c:v>84</c:v>
                </c:pt>
                <c:pt idx="3">
                  <c:v>90</c:v>
                </c:pt>
              </c:numCache>
            </c:numRef>
          </c:val>
        </c:ser>
        <c:ser>
          <c:idx val="4"/>
          <c:order val="4"/>
          <c:tx>
            <c:strRef>
              <c:f>'Fig1-5_others-formated'!$F$152</c:f>
              <c:strCache>
                <c:ptCount val="1"/>
                <c:pt idx="0">
                  <c:v>No opinion</c:v>
                </c:pt>
              </c:strCache>
            </c:strRef>
          </c:tx>
          <c:invertIfNegative val="0"/>
          <c:cat>
            <c:strRef>
              <c:f>'Fig1-5_others-formated'!$A$153:$A$156</c:f>
              <c:strCache>
                <c:ptCount val="4"/>
                <c:pt idx="0">
                  <c:v>HEI Representative</c:v>
                </c:pt>
                <c:pt idx="1">
                  <c:v>HEI Employee</c:v>
                </c:pt>
                <c:pt idx="2">
                  <c:v>Other stakeholders</c:v>
                </c:pt>
                <c:pt idx="3">
                  <c:v>Student or recent graduate</c:v>
                </c:pt>
              </c:strCache>
            </c:strRef>
          </c:cat>
          <c:val>
            <c:numRef>
              <c:f>'Fig1-5_others-formated'!$F$153:$F$156</c:f>
              <c:numCache>
                <c:formatCode>General</c:formatCode>
                <c:ptCount val="4"/>
                <c:pt idx="0">
                  <c:v>6</c:v>
                </c:pt>
                <c:pt idx="1">
                  <c:v>11</c:v>
                </c:pt>
                <c:pt idx="2">
                  <c:v>11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5"/>
        <c:overlap val="100"/>
        <c:axId val="31989120"/>
        <c:axId val="31995008"/>
      </c:barChart>
      <c:catAx>
        <c:axId val="31989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31995008"/>
        <c:crosses val="autoZero"/>
        <c:auto val="0"/>
        <c:lblAlgn val="ctr"/>
        <c:lblOffset val="100"/>
        <c:noMultiLvlLbl val="0"/>
      </c:catAx>
      <c:valAx>
        <c:axId val="31995008"/>
        <c:scaling>
          <c:orientation val="minMax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crossAx val="319891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2752192982456143"/>
          <c:y val="0.31775831759347839"/>
          <c:w val="0.25493421052631576"/>
          <c:h val="0.3738329129944053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image" Target="../media/image37.png"/><Relationship Id="rId4" Type="http://schemas.openxmlformats.org/officeDocument/2006/relationships/image" Target="../media/image40.pn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image" Target="../media/image41.png"/><Relationship Id="rId4" Type="http://schemas.openxmlformats.org/officeDocument/2006/relationships/image" Target="../media/image44.pn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image" Target="../media/image37.png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image" Target="../media/image47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6A0B37-5E5F-46DD-9359-0BA56A99FC35}" type="doc">
      <dgm:prSet loTypeId="urn:microsoft.com/office/officeart/2005/8/layout/vList2" loCatId="list" qsTypeId="urn:microsoft.com/office/officeart/2005/8/quickstyle/simple1" qsCatId="simple" csTypeId="urn:microsoft.com/office/officeart/2005/8/colors/accent2_3" csCatId="accent2"/>
      <dgm:spPr/>
      <dgm:t>
        <a:bodyPr/>
        <a:lstStyle/>
        <a:p>
          <a:endParaRPr lang="en-GB"/>
        </a:p>
      </dgm:t>
    </dgm:pt>
    <dgm:pt modelId="{A42E9392-D3A0-4D36-8675-65FBE062B9C2}">
      <dgm:prSet/>
      <dgm:spPr/>
      <dgm:t>
        <a:bodyPr/>
        <a:lstStyle/>
        <a:p>
          <a:pPr rtl="0"/>
          <a:r>
            <a:rPr lang="en-GB" i="0" dirty="0" smtClean="0"/>
            <a:t>Increasing recognition of the importance of higher education's role in regional innovation and the contribution of regions to higher education.</a:t>
          </a:r>
          <a:endParaRPr lang="en-GB" dirty="0"/>
        </a:p>
      </dgm:t>
    </dgm:pt>
    <dgm:pt modelId="{DA66F964-EA11-4D13-AF92-F0164C27857B}" type="parTrans" cxnId="{DC5E298D-E88C-4DF0-B453-0431F064D309}">
      <dgm:prSet/>
      <dgm:spPr/>
      <dgm:t>
        <a:bodyPr/>
        <a:lstStyle/>
        <a:p>
          <a:endParaRPr lang="en-GB"/>
        </a:p>
      </dgm:t>
    </dgm:pt>
    <dgm:pt modelId="{C09678E0-0861-43CD-9CDA-1CCDAC5EDE07}" type="sibTrans" cxnId="{DC5E298D-E88C-4DF0-B453-0431F064D309}">
      <dgm:prSet/>
      <dgm:spPr/>
      <dgm:t>
        <a:bodyPr/>
        <a:lstStyle/>
        <a:p>
          <a:endParaRPr lang="en-GB"/>
        </a:p>
      </dgm:t>
    </dgm:pt>
    <dgm:pt modelId="{24EB4E4B-9589-4FF5-B1A7-7582030255FB}">
      <dgm:prSet/>
      <dgm:spPr/>
      <dgm:t>
        <a:bodyPr/>
        <a:lstStyle/>
        <a:p>
          <a:pPr rtl="0"/>
          <a:r>
            <a:rPr lang="en-GB" i="0" dirty="0" smtClean="0"/>
            <a:t>Confirmed as issue in consultation process on the modernisation agenda for higher education.</a:t>
          </a:r>
          <a:endParaRPr lang="en-GB" dirty="0"/>
        </a:p>
      </dgm:t>
    </dgm:pt>
    <dgm:pt modelId="{83F1C55A-45D8-433B-8FDD-6A96D5DF2A41}" type="parTrans" cxnId="{315FC0A9-3A2B-4F38-9353-1BD059C65D6D}">
      <dgm:prSet/>
      <dgm:spPr/>
      <dgm:t>
        <a:bodyPr/>
        <a:lstStyle/>
        <a:p>
          <a:endParaRPr lang="en-GB"/>
        </a:p>
      </dgm:t>
    </dgm:pt>
    <dgm:pt modelId="{DAC7ED71-C1EB-47D4-A537-CF71C1E408A0}" type="sibTrans" cxnId="{315FC0A9-3A2B-4F38-9353-1BD059C65D6D}">
      <dgm:prSet/>
      <dgm:spPr/>
      <dgm:t>
        <a:bodyPr/>
        <a:lstStyle/>
        <a:p>
          <a:endParaRPr lang="en-GB"/>
        </a:p>
      </dgm:t>
    </dgm:pt>
    <dgm:pt modelId="{B0823F67-64D7-408E-BAA5-CFA2BBB23253}">
      <dgm:prSet/>
      <dgm:spPr/>
      <dgm:t>
        <a:bodyPr/>
        <a:lstStyle/>
        <a:p>
          <a:pPr rtl="0"/>
          <a:r>
            <a:rPr lang="en-GB" i="0" smtClean="0"/>
            <a:t>Will be one of the pillars of a renewed modernisation agenda for higher education.</a:t>
          </a:r>
          <a:endParaRPr lang="en-GB"/>
        </a:p>
      </dgm:t>
    </dgm:pt>
    <dgm:pt modelId="{D0A52ED7-77B4-4E82-907A-6678D9975D6D}" type="parTrans" cxnId="{DC1CAA3C-4D81-49BD-BED3-4FCB5A7A5CC0}">
      <dgm:prSet/>
      <dgm:spPr/>
      <dgm:t>
        <a:bodyPr/>
        <a:lstStyle/>
        <a:p>
          <a:endParaRPr lang="en-GB"/>
        </a:p>
      </dgm:t>
    </dgm:pt>
    <dgm:pt modelId="{3DD1A9DA-B789-4516-AFA3-583F13D8E45B}" type="sibTrans" cxnId="{DC1CAA3C-4D81-49BD-BED3-4FCB5A7A5CC0}">
      <dgm:prSet/>
      <dgm:spPr/>
      <dgm:t>
        <a:bodyPr/>
        <a:lstStyle/>
        <a:p>
          <a:endParaRPr lang="en-GB"/>
        </a:p>
      </dgm:t>
    </dgm:pt>
    <dgm:pt modelId="{D336AB6E-BF81-422E-9BB4-53095DD006B7}" type="pres">
      <dgm:prSet presAssocID="{466A0B37-5E5F-46DD-9359-0BA56A99FC3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sk-SK"/>
        </a:p>
      </dgm:t>
    </dgm:pt>
    <dgm:pt modelId="{66C4A6C9-9F82-4A10-A833-AC64DE67DCB2}" type="pres">
      <dgm:prSet presAssocID="{A42E9392-D3A0-4D36-8675-65FBE062B9C2}" presName="parentText" presStyleLbl="node1" presStyleIdx="0" presStyleCnt="3" custLinFactNeighborX="1091" custLinFactNeighborY="-81258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BA96E1C8-1520-4077-9498-26CC7499E5D8}" type="pres">
      <dgm:prSet presAssocID="{C09678E0-0861-43CD-9CDA-1CCDAC5EDE07}" presName="spacer" presStyleCnt="0"/>
      <dgm:spPr/>
    </dgm:pt>
    <dgm:pt modelId="{EBF0DD89-4FEA-4349-9C9E-80F8C72AA8CC}" type="pres">
      <dgm:prSet presAssocID="{24EB4E4B-9589-4FF5-B1A7-7582030255FB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D62D4AFE-362B-41A6-B27D-76657A6FC8D8}" type="pres">
      <dgm:prSet presAssocID="{DAC7ED71-C1EB-47D4-A537-CF71C1E408A0}" presName="spacer" presStyleCnt="0"/>
      <dgm:spPr/>
    </dgm:pt>
    <dgm:pt modelId="{3E05A917-84BB-464C-805D-9705B651D79C}" type="pres">
      <dgm:prSet presAssocID="{B0823F67-64D7-408E-BAA5-CFA2BBB23253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</dgm:ptLst>
  <dgm:cxnLst>
    <dgm:cxn modelId="{315FC0A9-3A2B-4F38-9353-1BD059C65D6D}" srcId="{466A0B37-5E5F-46DD-9359-0BA56A99FC35}" destId="{24EB4E4B-9589-4FF5-B1A7-7582030255FB}" srcOrd="1" destOrd="0" parTransId="{83F1C55A-45D8-433B-8FDD-6A96D5DF2A41}" sibTransId="{DAC7ED71-C1EB-47D4-A537-CF71C1E408A0}"/>
    <dgm:cxn modelId="{054C3531-789B-4ABE-9762-D30A26E2D9AC}" type="presOf" srcId="{B0823F67-64D7-408E-BAA5-CFA2BBB23253}" destId="{3E05A917-84BB-464C-805D-9705B651D79C}" srcOrd="0" destOrd="0" presId="urn:microsoft.com/office/officeart/2005/8/layout/vList2"/>
    <dgm:cxn modelId="{DC5E298D-E88C-4DF0-B453-0431F064D309}" srcId="{466A0B37-5E5F-46DD-9359-0BA56A99FC35}" destId="{A42E9392-D3A0-4D36-8675-65FBE062B9C2}" srcOrd="0" destOrd="0" parTransId="{DA66F964-EA11-4D13-AF92-F0164C27857B}" sibTransId="{C09678E0-0861-43CD-9CDA-1CCDAC5EDE07}"/>
    <dgm:cxn modelId="{6AAD7BDB-F01B-45D2-AF3B-A8802CFD2190}" type="presOf" srcId="{466A0B37-5E5F-46DD-9359-0BA56A99FC35}" destId="{D336AB6E-BF81-422E-9BB4-53095DD006B7}" srcOrd="0" destOrd="0" presId="urn:microsoft.com/office/officeart/2005/8/layout/vList2"/>
    <dgm:cxn modelId="{DC1CAA3C-4D81-49BD-BED3-4FCB5A7A5CC0}" srcId="{466A0B37-5E5F-46DD-9359-0BA56A99FC35}" destId="{B0823F67-64D7-408E-BAA5-CFA2BBB23253}" srcOrd="2" destOrd="0" parTransId="{D0A52ED7-77B4-4E82-907A-6678D9975D6D}" sibTransId="{3DD1A9DA-B789-4516-AFA3-583F13D8E45B}"/>
    <dgm:cxn modelId="{37C11642-4232-484C-A1B5-8C377CEFF485}" type="presOf" srcId="{A42E9392-D3A0-4D36-8675-65FBE062B9C2}" destId="{66C4A6C9-9F82-4A10-A833-AC64DE67DCB2}" srcOrd="0" destOrd="0" presId="urn:microsoft.com/office/officeart/2005/8/layout/vList2"/>
    <dgm:cxn modelId="{0EB6349A-52D5-4CFA-81F9-72CACEEC41BF}" type="presOf" srcId="{24EB4E4B-9589-4FF5-B1A7-7582030255FB}" destId="{EBF0DD89-4FEA-4349-9C9E-80F8C72AA8CC}" srcOrd="0" destOrd="0" presId="urn:microsoft.com/office/officeart/2005/8/layout/vList2"/>
    <dgm:cxn modelId="{34604DBC-8EEB-4EC7-954D-9782D273CC30}" type="presParOf" srcId="{D336AB6E-BF81-422E-9BB4-53095DD006B7}" destId="{66C4A6C9-9F82-4A10-A833-AC64DE67DCB2}" srcOrd="0" destOrd="0" presId="urn:microsoft.com/office/officeart/2005/8/layout/vList2"/>
    <dgm:cxn modelId="{97606502-92B5-40F4-9E65-0C107F5B0BDC}" type="presParOf" srcId="{D336AB6E-BF81-422E-9BB4-53095DD006B7}" destId="{BA96E1C8-1520-4077-9498-26CC7499E5D8}" srcOrd="1" destOrd="0" presId="urn:microsoft.com/office/officeart/2005/8/layout/vList2"/>
    <dgm:cxn modelId="{003937E4-E0B7-4780-90A2-181388673547}" type="presParOf" srcId="{D336AB6E-BF81-422E-9BB4-53095DD006B7}" destId="{EBF0DD89-4FEA-4349-9C9E-80F8C72AA8CC}" srcOrd="2" destOrd="0" presId="urn:microsoft.com/office/officeart/2005/8/layout/vList2"/>
    <dgm:cxn modelId="{AA8146F3-5DFA-485B-A9C0-B2FF97ECBB3E}" type="presParOf" srcId="{D336AB6E-BF81-422E-9BB4-53095DD006B7}" destId="{D62D4AFE-362B-41A6-B27D-76657A6FC8D8}" srcOrd="3" destOrd="0" presId="urn:microsoft.com/office/officeart/2005/8/layout/vList2"/>
    <dgm:cxn modelId="{18F5DF82-34A2-460F-901C-348D2B1A9F3B}" type="presParOf" srcId="{D336AB6E-BF81-422E-9BB4-53095DD006B7}" destId="{3E05A917-84BB-464C-805D-9705B651D79C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5ECD00C-456B-4787-9E0B-70CFB9C61EE8}" type="doc">
      <dgm:prSet loTypeId="urn:microsoft.com/office/officeart/2005/8/layout/vList2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GB"/>
        </a:p>
      </dgm:t>
    </dgm:pt>
    <dgm:pt modelId="{69984F43-7051-43F1-9072-FF3EE0C10E34}">
      <dgm:prSet custT="1"/>
      <dgm:spPr/>
      <dgm:t>
        <a:bodyPr/>
        <a:lstStyle/>
        <a:p>
          <a:pPr rtl="0"/>
          <a:r>
            <a:rPr lang="en-GB" sz="2000" b="1" i="0" dirty="0" smtClean="0"/>
            <a:t>Policies </a:t>
          </a:r>
          <a:r>
            <a:rPr lang="en-GB" sz="2000" b="0" i="0" dirty="0" smtClean="0"/>
            <a:t>or</a:t>
          </a:r>
          <a:r>
            <a:rPr lang="en-GB" sz="2000" b="1" i="0" dirty="0" smtClean="0"/>
            <a:t> strategies </a:t>
          </a:r>
          <a:r>
            <a:rPr lang="en-GB" sz="2000" b="0" i="0" dirty="0" smtClean="0"/>
            <a:t>to enhance regional development.</a:t>
          </a:r>
          <a:endParaRPr lang="en-GB" sz="2000" b="0" dirty="0"/>
        </a:p>
      </dgm:t>
    </dgm:pt>
    <dgm:pt modelId="{E4F2963B-D06C-4648-A1F5-C2EBB977011F}" type="parTrans" cxnId="{5C8199F1-A174-4DF2-92DF-E7251FDCDE7D}">
      <dgm:prSet/>
      <dgm:spPr/>
      <dgm:t>
        <a:bodyPr/>
        <a:lstStyle/>
        <a:p>
          <a:endParaRPr lang="en-GB"/>
        </a:p>
      </dgm:t>
    </dgm:pt>
    <dgm:pt modelId="{60F8D7D9-881E-4AB1-A017-3339E007101A}" type="sibTrans" cxnId="{5C8199F1-A174-4DF2-92DF-E7251FDCDE7D}">
      <dgm:prSet/>
      <dgm:spPr/>
      <dgm:t>
        <a:bodyPr/>
        <a:lstStyle/>
        <a:p>
          <a:endParaRPr lang="en-GB"/>
        </a:p>
      </dgm:t>
    </dgm:pt>
    <dgm:pt modelId="{0AA43EC4-2CD2-4BC9-A526-352EB7AA4AA1}">
      <dgm:prSet custT="1"/>
      <dgm:spPr/>
      <dgm:t>
        <a:bodyPr/>
        <a:lstStyle/>
        <a:p>
          <a:pPr rtl="0"/>
          <a:r>
            <a:rPr lang="en-GB" sz="2000" b="1" i="0" dirty="0" smtClean="0"/>
            <a:t>Main approaches </a:t>
          </a:r>
          <a:r>
            <a:rPr lang="en-GB" sz="2000" i="0" dirty="0" smtClean="0"/>
            <a:t>used: such as i</a:t>
          </a:r>
          <a:r>
            <a:rPr lang="en-GB" sz="2000" b="0" dirty="0" smtClean="0"/>
            <a:t>ncreased cooperation or funding instruments?</a:t>
          </a:r>
          <a:r>
            <a:rPr lang="en-GB" sz="2000" i="0" dirty="0" smtClean="0"/>
            <a:t> </a:t>
          </a:r>
          <a:endParaRPr lang="en-GB" sz="2000" dirty="0"/>
        </a:p>
      </dgm:t>
    </dgm:pt>
    <dgm:pt modelId="{43D8D6CB-8DE1-4A74-9D8F-1D851A1A1D57}" type="parTrans" cxnId="{E13BF778-3722-47BC-AAD2-64E895036275}">
      <dgm:prSet/>
      <dgm:spPr/>
      <dgm:t>
        <a:bodyPr/>
        <a:lstStyle/>
        <a:p>
          <a:endParaRPr lang="en-GB"/>
        </a:p>
      </dgm:t>
    </dgm:pt>
    <dgm:pt modelId="{624EC177-2FDB-465E-BB84-DAA6F5CC94B1}" type="sibTrans" cxnId="{E13BF778-3722-47BC-AAD2-64E895036275}">
      <dgm:prSet/>
      <dgm:spPr/>
      <dgm:t>
        <a:bodyPr/>
        <a:lstStyle/>
        <a:p>
          <a:endParaRPr lang="en-GB"/>
        </a:p>
      </dgm:t>
    </dgm:pt>
    <dgm:pt modelId="{0CB3D38E-F558-49A0-B0D3-C9D47175B2DE}">
      <dgm:prSet custT="1"/>
      <dgm:spPr/>
      <dgm:t>
        <a:bodyPr/>
        <a:lstStyle/>
        <a:p>
          <a:pPr rtl="0"/>
          <a:r>
            <a:rPr lang="en-GB" sz="2000" i="0" dirty="0" smtClean="0"/>
            <a:t>How the </a:t>
          </a:r>
          <a:r>
            <a:rPr lang="en-GB" sz="2000" b="1" i="0" dirty="0" smtClean="0"/>
            <a:t>impact of initiatives </a:t>
          </a:r>
          <a:r>
            <a:rPr lang="en-GB" sz="2000" i="0" dirty="0" smtClean="0"/>
            <a:t>is evaluated.</a:t>
          </a:r>
          <a:endParaRPr lang="en-GB" sz="2000" dirty="0"/>
        </a:p>
      </dgm:t>
    </dgm:pt>
    <dgm:pt modelId="{1B1C9388-0CFF-4ECF-8E7F-DA5316C981C9}" type="parTrans" cxnId="{2B2863E7-356D-42D1-AF37-F21B609CA9FB}">
      <dgm:prSet/>
      <dgm:spPr/>
      <dgm:t>
        <a:bodyPr/>
        <a:lstStyle/>
        <a:p>
          <a:endParaRPr lang="en-GB"/>
        </a:p>
      </dgm:t>
    </dgm:pt>
    <dgm:pt modelId="{AF313258-8343-463A-B0E0-21F12BED3DA8}" type="sibTrans" cxnId="{2B2863E7-356D-42D1-AF37-F21B609CA9FB}">
      <dgm:prSet/>
      <dgm:spPr/>
      <dgm:t>
        <a:bodyPr/>
        <a:lstStyle/>
        <a:p>
          <a:endParaRPr lang="en-GB"/>
        </a:p>
      </dgm:t>
    </dgm:pt>
    <dgm:pt modelId="{F9E168FC-4CF2-4EB6-B417-D7CA8C37D9FD}">
      <dgm:prSet custT="1"/>
      <dgm:spPr/>
      <dgm:t>
        <a:bodyPr/>
        <a:lstStyle/>
        <a:p>
          <a:pPr rtl="0"/>
          <a:r>
            <a:rPr lang="en-GB" sz="2000" b="1" i="0" dirty="0" smtClean="0"/>
            <a:t>EU's role </a:t>
          </a:r>
          <a:r>
            <a:rPr lang="en-GB" sz="2000" b="0" i="0" dirty="0" smtClean="0"/>
            <a:t>in supporting HEIs in regional development.</a:t>
          </a:r>
          <a:endParaRPr lang="en-GB" sz="2000" dirty="0"/>
        </a:p>
      </dgm:t>
    </dgm:pt>
    <dgm:pt modelId="{847E353C-02B4-4E99-B23F-189DBD82D0D8}" type="parTrans" cxnId="{B4B580CB-C137-4AA9-BC95-40043088938E}">
      <dgm:prSet/>
      <dgm:spPr/>
      <dgm:t>
        <a:bodyPr/>
        <a:lstStyle/>
        <a:p>
          <a:endParaRPr lang="en-GB"/>
        </a:p>
      </dgm:t>
    </dgm:pt>
    <dgm:pt modelId="{C5E9071A-6D74-463A-8C97-173AFF18C018}" type="sibTrans" cxnId="{B4B580CB-C137-4AA9-BC95-40043088938E}">
      <dgm:prSet/>
      <dgm:spPr/>
      <dgm:t>
        <a:bodyPr/>
        <a:lstStyle/>
        <a:p>
          <a:endParaRPr lang="en-GB"/>
        </a:p>
      </dgm:t>
    </dgm:pt>
    <dgm:pt modelId="{7F4B535A-5CB3-4EB5-9C3C-EBAEB37E26E9}" type="pres">
      <dgm:prSet presAssocID="{B5ECD00C-456B-4787-9E0B-70CFB9C61EE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sk-SK"/>
        </a:p>
      </dgm:t>
    </dgm:pt>
    <dgm:pt modelId="{34AED7DB-6CA6-4F2F-9799-06758C1D4F40}" type="pres">
      <dgm:prSet presAssocID="{69984F43-7051-43F1-9072-FF3EE0C10E34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86AC213-F983-49C7-8039-7CA2193E6D4C}" type="pres">
      <dgm:prSet presAssocID="{60F8D7D9-881E-4AB1-A017-3339E007101A}" presName="spacer" presStyleCnt="0"/>
      <dgm:spPr/>
    </dgm:pt>
    <dgm:pt modelId="{91EDDEBC-E8D0-4442-A8F0-9AFD4073AFB6}" type="pres">
      <dgm:prSet presAssocID="{0AA43EC4-2CD2-4BC9-A526-352EB7AA4AA1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687DA46-F6F4-4F84-AD59-839F95754D7F}" type="pres">
      <dgm:prSet presAssocID="{624EC177-2FDB-465E-BB84-DAA6F5CC94B1}" presName="spacer" presStyleCnt="0"/>
      <dgm:spPr/>
    </dgm:pt>
    <dgm:pt modelId="{CCC68070-88D8-4B15-8551-64869A9E2978}" type="pres">
      <dgm:prSet presAssocID="{0CB3D38E-F558-49A0-B0D3-C9D47175B2DE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FCA68CC-53B1-4E48-847E-36B3147ECCAA}" type="pres">
      <dgm:prSet presAssocID="{AF313258-8343-463A-B0E0-21F12BED3DA8}" presName="spacer" presStyleCnt="0"/>
      <dgm:spPr/>
    </dgm:pt>
    <dgm:pt modelId="{2D31FB3F-39B7-4E48-A936-179F2918A844}" type="pres">
      <dgm:prSet presAssocID="{F9E168FC-4CF2-4EB6-B417-D7CA8C37D9FD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97361D2-6F6E-4696-8FCF-57DF8BB2A2B8}" type="presOf" srcId="{F9E168FC-4CF2-4EB6-B417-D7CA8C37D9FD}" destId="{2D31FB3F-39B7-4E48-A936-179F2918A844}" srcOrd="0" destOrd="0" presId="urn:microsoft.com/office/officeart/2005/8/layout/vList2"/>
    <dgm:cxn modelId="{2B2863E7-356D-42D1-AF37-F21B609CA9FB}" srcId="{B5ECD00C-456B-4787-9E0B-70CFB9C61EE8}" destId="{0CB3D38E-F558-49A0-B0D3-C9D47175B2DE}" srcOrd="2" destOrd="0" parTransId="{1B1C9388-0CFF-4ECF-8E7F-DA5316C981C9}" sibTransId="{AF313258-8343-463A-B0E0-21F12BED3DA8}"/>
    <dgm:cxn modelId="{B4B580CB-C137-4AA9-BC95-40043088938E}" srcId="{B5ECD00C-456B-4787-9E0B-70CFB9C61EE8}" destId="{F9E168FC-4CF2-4EB6-B417-D7CA8C37D9FD}" srcOrd="3" destOrd="0" parTransId="{847E353C-02B4-4E99-B23F-189DBD82D0D8}" sibTransId="{C5E9071A-6D74-463A-8C97-173AFF18C018}"/>
    <dgm:cxn modelId="{BA8D0C7F-1FFE-477A-AD73-DF66BACD706D}" type="presOf" srcId="{0CB3D38E-F558-49A0-B0D3-C9D47175B2DE}" destId="{CCC68070-88D8-4B15-8551-64869A9E2978}" srcOrd="0" destOrd="0" presId="urn:microsoft.com/office/officeart/2005/8/layout/vList2"/>
    <dgm:cxn modelId="{3F2A59E9-BFDD-44C4-B203-AD64ADA715C4}" type="presOf" srcId="{69984F43-7051-43F1-9072-FF3EE0C10E34}" destId="{34AED7DB-6CA6-4F2F-9799-06758C1D4F40}" srcOrd="0" destOrd="0" presId="urn:microsoft.com/office/officeart/2005/8/layout/vList2"/>
    <dgm:cxn modelId="{E0458301-A088-4A73-A9BE-4A374C351B0F}" type="presOf" srcId="{0AA43EC4-2CD2-4BC9-A526-352EB7AA4AA1}" destId="{91EDDEBC-E8D0-4442-A8F0-9AFD4073AFB6}" srcOrd="0" destOrd="0" presId="urn:microsoft.com/office/officeart/2005/8/layout/vList2"/>
    <dgm:cxn modelId="{E13BF778-3722-47BC-AAD2-64E895036275}" srcId="{B5ECD00C-456B-4787-9E0B-70CFB9C61EE8}" destId="{0AA43EC4-2CD2-4BC9-A526-352EB7AA4AA1}" srcOrd="1" destOrd="0" parTransId="{43D8D6CB-8DE1-4A74-9D8F-1D851A1A1D57}" sibTransId="{624EC177-2FDB-465E-BB84-DAA6F5CC94B1}"/>
    <dgm:cxn modelId="{5C8199F1-A174-4DF2-92DF-E7251FDCDE7D}" srcId="{B5ECD00C-456B-4787-9E0B-70CFB9C61EE8}" destId="{69984F43-7051-43F1-9072-FF3EE0C10E34}" srcOrd="0" destOrd="0" parTransId="{E4F2963B-D06C-4648-A1F5-C2EBB977011F}" sibTransId="{60F8D7D9-881E-4AB1-A017-3339E007101A}"/>
    <dgm:cxn modelId="{627BC385-55CC-40EF-BE02-DE703C1A3063}" type="presOf" srcId="{B5ECD00C-456B-4787-9E0B-70CFB9C61EE8}" destId="{7F4B535A-5CB3-4EB5-9C3C-EBAEB37E26E9}" srcOrd="0" destOrd="0" presId="urn:microsoft.com/office/officeart/2005/8/layout/vList2"/>
    <dgm:cxn modelId="{CDECEDFD-EE1F-46CF-9373-267F7592C726}" type="presParOf" srcId="{7F4B535A-5CB3-4EB5-9C3C-EBAEB37E26E9}" destId="{34AED7DB-6CA6-4F2F-9799-06758C1D4F40}" srcOrd="0" destOrd="0" presId="urn:microsoft.com/office/officeart/2005/8/layout/vList2"/>
    <dgm:cxn modelId="{66180359-88DC-4B81-BA12-2155A13F9D57}" type="presParOf" srcId="{7F4B535A-5CB3-4EB5-9C3C-EBAEB37E26E9}" destId="{086AC213-F983-49C7-8039-7CA2193E6D4C}" srcOrd="1" destOrd="0" presId="urn:microsoft.com/office/officeart/2005/8/layout/vList2"/>
    <dgm:cxn modelId="{B7A0505E-14C2-44F2-BCC9-5DA1A23FBD8D}" type="presParOf" srcId="{7F4B535A-5CB3-4EB5-9C3C-EBAEB37E26E9}" destId="{91EDDEBC-E8D0-4442-A8F0-9AFD4073AFB6}" srcOrd="2" destOrd="0" presId="urn:microsoft.com/office/officeart/2005/8/layout/vList2"/>
    <dgm:cxn modelId="{3C67C712-A1F0-492E-8502-780227B3C3D3}" type="presParOf" srcId="{7F4B535A-5CB3-4EB5-9C3C-EBAEB37E26E9}" destId="{2687DA46-F6F4-4F84-AD59-839F95754D7F}" srcOrd="3" destOrd="0" presId="urn:microsoft.com/office/officeart/2005/8/layout/vList2"/>
    <dgm:cxn modelId="{969EFAD2-E3D0-43B0-AB4C-573A3816CF4A}" type="presParOf" srcId="{7F4B535A-5CB3-4EB5-9C3C-EBAEB37E26E9}" destId="{CCC68070-88D8-4B15-8551-64869A9E2978}" srcOrd="4" destOrd="0" presId="urn:microsoft.com/office/officeart/2005/8/layout/vList2"/>
    <dgm:cxn modelId="{20D360DB-C2DD-458B-9EFE-3E13119E608E}" type="presParOf" srcId="{7F4B535A-5CB3-4EB5-9C3C-EBAEB37E26E9}" destId="{6FCA68CC-53B1-4E48-847E-36B3147ECCAA}" srcOrd="5" destOrd="0" presId="urn:microsoft.com/office/officeart/2005/8/layout/vList2"/>
    <dgm:cxn modelId="{F5F23E02-0438-4F41-8D5E-FDF364A5CE4B}" type="presParOf" srcId="{7F4B535A-5CB3-4EB5-9C3C-EBAEB37E26E9}" destId="{2D31FB3F-39B7-4E48-A936-179F2918A84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34A55EA-9174-4BA5-B6B9-C90B0792D8D2}" type="doc">
      <dgm:prSet loTypeId="urn:microsoft.com/office/officeart/2008/layout/VerticalCurvedList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GB"/>
        </a:p>
      </dgm:t>
    </dgm:pt>
    <dgm:pt modelId="{96CE8AB0-6153-45BC-BCF0-016E8D7B051D}">
      <dgm:prSet phldrT="[Text]"/>
      <dgm:spPr/>
      <dgm:t>
        <a:bodyPr/>
        <a:lstStyle/>
        <a:p>
          <a:r>
            <a:rPr lang="fr-BE" dirty="0" err="1" smtClean="0"/>
            <a:t>Involvement</a:t>
          </a:r>
          <a:r>
            <a:rPr lang="fr-BE" dirty="0" smtClean="0"/>
            <a:t> in </a:t>
          </a:r>
          <a:r>
            <a:rPr lang="fr-BE" dirty="0" err="1" smtClean="0"/>
            <a:t>regional</a:t>
          </a:r>
          <a:r>
            <a:rPr lang="fr-BE" dirty="0" smtClean="0"/>
            <a:t> engagement?</a:t>
          </a:r>
          <a:endParaRPr lang="en-GB" dirty="0"/>
        </a:p>
      </dgm:t>
    </dgm:pt>
    <dgm:pt modelId="{C52E4F57-E8BF-4C66-B0E1-1D0A3CC0A7E6}" type="parTrans" cxnId="{01B66CB0-A3CD-49B2-8A84-F3BCA20BA596}">
      <dgm:prSet/>
      <dgm:spPr/>
      <dgm:t>
        <a:bodyPr/>
        <a:lstStyle/>
        <a:p>
          <a:endParaRPr lang="en-GB"/>
        </a:p>
      </dgm:t>
    </dgm:pt>
    <dgm:pt modelId="{F4D423E3-D9D1-4FF5-BE5F-951D571E6789}" type="sibTrans" cxnId="{01B66CB0-A3CD-49B2-8A84-F3BCA20BA596}">
      <dgm:prSet/>
      <dgm:spPr/>
      <dgm:t>
        <a:bodyPr/>
        <a:lstStyle/>
        <a:p>
          <a:endParaRPr lang="en-GB"/>
        </a:p>
      </dgm:t>
    </dgm:pt>
    <dgm:pt modelId="{329C274F-AD86-4CE1-AAAD-195F6BAC2F0B}">
      <dgm:prSet phldrT="[Text]"/>
      <dgm:spPr/>
      <dgm:t>
        <a:bodyPr/>
        <a:lstStyle/>
        <a:p>
          <a:r>
            <a:rPr lang="fr-BE" dirty="0" err="1" smtClean="0"/>
            <a:t>Priorities</a:t>
          </a:r>
          <a:r>
            <a:rPr lang="fr-BE" dirty="0" smtClean="0"/>
            <a:t> for engagement?</a:t>
          </a:r>
          <a:endParaRPr lang="en-GB" dirty="0"/>
        </a:p>
      </dgm:t>
    </dgm:pt>
    <dgm:pt modelId="{208C21CE-81D3-4D26-BB65-507E1BCA3C53}" type="parTrans" cxnId="{4DAF8D40-45D2-43DB-AA04-FD5E77ADB2D0}">
      <dgm:prSet/>
      <dgm:spPr/>
      <dgm:t>
        <a:bodyPr/>
        <a:lstStyle/>
        <a:p>
          <a:endParaRPr lang="en-GB"/>
        </a:p>
      </dgm:t>
    </dgm:pt>
    <dgm:pt modelId="{EC5B17F4-3BF5-4034-9874-2D2DF76B64D3}" type="sibTrans" cxnId="{4DAF8D40-45D2-43DB-AA04-FD5E77ADB2D0}">
      <dgm:prSet/>
      <dgm:spPr/>
      <dgm:t>
        <a:bodyPr/>
        <a:lstStyle/>
        <a:p>
          <a:endParaRPr lang="en-GB"/>
        </a:p>
      </dgm:t>
    </dgm:pt>
    <dgm:pt modelId="{78AC6521-2CD8-4A32-912D-118BB2AF2EA9}">
      <dgm:prSet phldrT="[Text]"/>
      <dgm:spPr/>
      <dgm:t>
        <a:bodyPr/>
        <a:lstStyle/>
        <a:p>
          <a:r>
            <a:rPr lang="fr-BE" dirty="0" smtClean="0"/>
            <a:t>Leadership </a:t>
          </a:r>
          <a:r>
            <a:rPr lang="fr-BE" dirty="0" err="1" smtClean="0"/>
            <a:t>development</a:t>
          </a:r>
          <a:r>
            <a:rPr lang="fr-BE" dirty="0" smtClean="0"/>
            <a:t>?</a:t>
          </a:r>
          <a:endParaRPr lang="en-GB" dirty="0"/>
        </a:p>
      </dgm:t>
    </dgm:pt>
    <dgm:pt modelId="{3C727390-F0E3-48C8-89FF-22A378E4D795}" type="parTrans" cxnId="{E34CE855-7C51-4A8C-82F9-97ABF22DC0AF}">
      <dgm:prSet/>
      <dgm:spPr/>
      <dgm:t>
        <a:bodyPr/>
        <a:lstStyle/>
        <a:p>
          <a:endParaRPr lang="en-GB"/>
        </a:p>
      </dgm:t>
    </dgm:pt>
    <dgm:pt modelId="{D1E36CB9-77AF-4E36-AD22-9F3C65112943}" type="sibTrans" cxnId="{E34CE855-7C51-4A8C-82F9-97ABF22DC0AF}">
      <dgm:prSet/>
      <dgm:spPr/>
      <dgm:t>
        <a:bodyPr/>
        <a:lstStyle/>
        <a:p>
          <a:endParaRPr lang="en-GB"/>
        </a:p>
      </dgm:t>
    </dgm:pt>
    <dgm:pt modelId="{8D32A323-DFF3-497C-BDF5-3DD0A8C46441}">
      <dgm:prSet phldrT="[Text]"/>
      <dgm:spPr/>
      <dgm:t>
        <a:bodyPr/>
        <a:lstStyle/>
        <a:p>
          <a:r>
            <a:rPr lang="fr-BE" dirty="0" err="1" smtClean="0"/>
            <a:t>Barriers</a:t>
          </a:r>
          <a:r>
            <a:rPr lang="fr-BE" dirty="0" smtClean="0"/>
            <a:t>?</a:t>
          </a:r>
          <a:endParaRPr lang="en-GB" dirty="0"/>
        </a:p>
      </dgm:t>
    </dgm:pt>
    <dgm:pt modelId="{A6915042-881E-4D3A-B2CA-B3ECA871B575}" type="parTrans" cxnId="{11CEB5D0-470C-48BC-8FE5-A6665925D54E}">
      <dgm:prSet/>
      <dgm:spPr/>
      <dgm:t>
        <a:bodyPr/>
        <a:lstStyle/>
        <a:p>
          <a:endParaRPr lang="en-GB"/>
        </a:p>
      </dgm:t>
    </dgm:pt>
    <dgm:pt modelId="{F2C411CA-C9E9-4871-A298-886122511890}" type="sibTrans" cxnId="{11CEB5D0-470C-48BC-8FE5-A6665925D54E}">
      <dgm:prSet/>
      <dgm:spPr/>
      <dgm:t>
        <a:bodyPr/>
        <a:lstStyle/>
        <a:p>
          <a:endParaRPr lang="en-GB"/>
        </a:p>
      </dgm:t>
    </dgm:pt>
    <dgm:pt modelId="{CFAB70AB-CF64-4758-9304-E8A36DE63028}">
      <dgm:prSet phldrT="[Text]"/>
      <dgm:spPr/>
      <dgm:t>
        <a:bodyPr/>
        <a:lstStyle/>
        <a:p>
          <a:r>
            <a:rPr lang="fr-BE" dirty="0" smtClean="0"/>
            <a:t>Solutions?</a:t>
          </a:r>
          <a:endParaRPr lang="en-GB" dirty="0"/>
        </a:p>
      </dgm:t>
    </dgm:pt>
    <dgm:pt modelId="{5415DFBA-6E67-43CF-A7B9-08A2D330F89B}" type="parTrans" cxnId="{13012ABF-3484-4BD1-B2EA-386B1A010242}">
      <dgm:prSet/>
      <dgm:spPr/>
      <dgm:t>
        <a:bodyPr/>
        <a:lstStyle/>
        <a:p>
          <a:endParaRPr lang="en-GB"/>
        </a:p>
      </dgm:t>
    </dgm:pt>
    <dgm:pt modelId="{39D5A3B5-42BB-4F75-B29A-F4E819DB8827}" type="sibTrans" cxnId="{13012ABF-3484-4BD1-B2EA-386B1A010242}">
      <dgm:prSet/>
      <dgm:spPr/>
      <dgm:t>
        <a:bodyPr/>
        <a:lstStyle/>
        <a:p>
          <a:endParaRPr lang="en-GB"/>
        </a:p>
      </dgm:t>
    </dgm:pt>
    <dgm:pt modelId="{1640212A-6D47-43BE-B718-CE6E2F953196}" type="pres">
      <dgm:prSet presAssocID="{F34A55EA-9174-4BA5-B6B9-C90B0792D8D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GB"/>
        </a:p>
      </dgm:t>
    </dgm:pt>
    <dgm:pt modelId="{C3CC55E9-C4BE-4C20-8D43-3D9B386ED375}" type="pres">
      <dgm:prSet presAssocID="{F34A55EA-9174-4BA5-B6B9-C90B0792D8D2}" presName="Name1" presStyleCnt="0"/>
      <dgm:spPr/>
    </dgm:pt>
    <dgm:pt modelId="{E9EB799A-6E3E-4246-8D09-90B2BC0DF45A}" type="pres">
      <dgm:prSet presAssocID="{F34A55EA-9174-4BA5-B6B9-C90B0792D8D2}" presName="cycle" presStyleCnt="0"/>
      <dgm:spPr/>
    </dgm:pt>
    <dgm:pt modelId="{7E7253E4-9A77-4A6E-A9EA-69C776E99E06}" type="pres">
      <dgm:prSet presAssocID="{F34A55EA-9174-4BA5-B6B9-C90B0792D8D2}" presName="srcNode" presStyleLbl="node1" presStyleIdx="0" presStyleCnt="5"/>
      <dgm:spPr/>
    </dgm:pt>
    <dgm:pt modelId="{191E9DB7-0AEE-4A86-B529-49B0FD4EABBA}" type="pres">
      <dgm:prSet presAssocID="{F34A55EA-9174-4BA5-B6B9-C90B0792D8D2}" presName="conn" presStyleLbl="parChTrans1D2" presStyleIdx="0" presStyleCnt="1"/>
      <dgm:spPr/>
      <dgm:t>
        <a:bodyPr/>
        <a:lstStyle/>
        <a:p>
          <a:endParaRPr lang="en-GB"/>
        </a:p>
      </dgm:t>
    </dgm:pt>
    <dgm:pt modelId="{46855B38-5592-4E2D-9E5C-C9307F1C47B4}" type="pres">
      <dgm:prSet presAssocID="{F34A55EA-9174-4BA5-B6B9-C90B0792D8D2}" presName="extraNode" presStyleLbl="node1" presStyleIdx="0" presStyleCnt="5"/>
      <dgm:spPr/>
    </dgm:pt>
    <dgm:pt modelId="{E4CD697C-9C48-4FB8-8D7C-EE34633114B5}" type="pres">
      <dgm:prSet presAssocID="{F34A55EA-9174-4BA5-B6B9-C90B0792D8D2}" presName="dstNode" presStyleLbl="node1" presStyleIdx="0" presStyleCnt="5"/>
      <dgm:spPr/>
    </dgm:pt>
    <dgm:pt modelId="{815DD648-5AA5-4A9D-AE74-5C34C0BC605E}" type="pres">
      <dgm:prSet presAssocID="{96CE8AB0-6153-45BC-BCF0-016E8D7B051D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EBD3FE4-769C-41BB-8C59-AE31DAFE1E77}" type="pres">
      <dgm:prSet presAssocID="{96CE8AB0-6153-45BC-BCF0-016E8D7B051D}" presName="accent_1" presStyleCnt="0"/>
      <dgm:spPr/>
    </dgm:pt>
    <dgm:pt modelId="{4CA8FACF-4CDC-47B1-A45D-9414E8DDF800}" type="pres">
      <dgm:prSet presAssocID="{96CE8AB0-6153-45BC-BCF0-016E8D7B051D}" presName="accentRepeatNode" presStyleLbl="solidFgAcc1" presStyleIdx="0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8B0ED9E3-92BA-4973-9632-0F7AFD456197}" type="pres">
      <dgm:prSet presAssocID="{329C274F-AD86-4CE1-AAAD-195F6BAC2F0B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BC00030-B5E2-4A7C-86E3-C79CDE9C704A}" type="pres">
      <dgm:prSet presAssocID="{329C274F-AD86-4CE1-AAAD-195F6BAC2F0B}" presName="accent_2" presStyleCnt="0"/>
      <dgm:spPr/>
    </dgm:pt>
    <dgm:pt modelId="{C2ACFB10-A74C-4D61-AF72-F546800857BF}" type="pres">
      <dgm:prSet presAssocID="{329C274F-AD86-4CE1-AAAD-195F6BAC2F0B}" presName="accentRepeatNode" presStyleLbl="solidFgAcc1" presStyleIdx="1" presStyleCnt="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B7501B5D-C923-4FC4-A959-5AD611CE7D47}" type="pres">
      <dgm:prSet presAssocID="{78AC6521-2CD8-4A32-912D-118BB2AF2EA9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3B85D46-777F-44F0-931D-370EED7F0491}" type="pres">
      <dgm:prSet presAssocID="{78AC6521-2CD8-4A32-912D-118BB2AF2EA9}" presName="accent_3" presStyleCnt="0"/>
      <dgm:spPr/>
    </dgm:pt>
    <dgm:pt modelId="{40369C18-A100-46C8-A341-CDA9B76D2CD4}" type="pres">
      <dgm:prSet presAssocID="{78AC6521-2CD8-4A32-912D-118BB2AF2EA9}" presName="accentRepeatNode" presStyleLbl="solidFgAcc1" presStyleIdx="2" presStyleCnt="5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8F7723B8-A1DD-48F9-93C5-600FDE0830EA}" type="pres">
      <dgm:prSet presAssocID="{8D32A323-DFF3-497C-BDF5-3DD0A8C46441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7A16C8A-34D8-45DD-A7FE-1AC56E9CC847}" type="pres">
      <dgm:prSet presAssocID="{8D32A323-DFF3-497C-BDF5-3DD0A8C46441}" presName="accent_4" presStyleCnt="0"/>
      <dgm:spPr/>
    </dgm:pt>
    <dgm:pt modelId="{645DD502-AFD6-4BDE-B2BE-60C72449B776}" type="pres">
      <dgm:prSet presAssocID="{8D32A323-DFF3-497C-BDF5-3DD0A8C46441}" presName="accentRepeatNode" presStyleLbl="solidFgAcc1" presStyleIdx="3" presStyleCnt="5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225A775B-2771-4613-A29A-9D64F5D1A2BE}" type="pres">
      <dgm:prSet presAssocID="{CFAB70AB-CF64-4758-9304-E8A36DE63028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A89410D-E2D5-41A0-9F6E-B98D4BD917E1}" type="pres">
      <dgm:prSet presAssocID="{CFAB70AB-CF64-4758-9304-E8A36DE63028}" presName="accent_5" presStyleCnt="0"/>
      <dgm:spPr/>
    </dgm:pt>
    <dgm:pt modelId="{5AA45DBF-8864-4970-B887-552BB845A5A9}" type="pres">
      <dgm:prSet presAssocID="{CFAB70AB-CF64-4758-9304-E8A36DE63028}" presName="accentRepeatNode" presStyleLbl="solidFgAcc1" presStyleIdx="4" presStyleCnt="5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</dgm:ptLst>
  <dgm:cxnLst>
    <dgm:cxn modelId="{077BBD9D-1538-40D2-AF67-7B3BB30D688B}" type="presOf" srcId="{8D32A323-DFF3-497C-BDF5-3DD0A8C46441}" destId="{8F7723B8-A1DD-48F9-93C5-600FDE0830EA}" srcOrd="0" destOrd="0" presId="urn:microsoft.com/office/officeart/2008/layout/VerticalCurvedList"/>
    <dgm:cxn modelId="{E34CE855-7C51-4A8C-82F9-97ABF22DC0AF}" srcId="{F34A55EA-9174-4BA5-B6B9-C90B0792D8D2}" destId="{78AC6521-2CD8-4A32-912D-118BB2AF2EA9}" srcOrd="2" destOrd="0" parTransId="{3C727390-F0E3-48C8-89FF-22A378E4D795}" sibTransId="{D1E36CB9-77AF-4E36-AD22-9F3C65112943}"/>
    <dgm:cxn modelId="{13012ABF-3484-4BD1-B2EA-386B1A010242}" srcId="{F34A55EA-9174-4BA5-B6B9-C90B0792D8D2}" destId="{CFAB70AB-CF64-4758-9304-E8A36DE63028}" srcOrd="4" destOrd="0" parTransId="{5415DFBA-6E67-43CF-A7B9-08A2D330F89B}" sibTransId="{39D5A3B5-42BB-4F75-B29A-F4E819DB8827}"/>
    <dgm:cxn modelId="{E3BEAF52-DDDD-4118-AEE7-584A4645FB1C}" type="presOf" srcId="{96CE8AB0-6153-45BC-BCF0-016E8D7B051D}" destId="{815DD648-5AA5-4A9D-AE74-5C34C0BC605E}" srcOrd="0" destOrd="0" presId="urn:microsoft.com/office/officeart/2008/layout/VerticalCurvedList"/>
    <dgm:cxn modelId="{11CEB5D0-470C-48BC-8FE5-A6665925D54E}" srcId="{F34A55EA-9174-4BA5-B6B9-C90B0792D8D2}" destId="{8D32A323-DFF3-497C-BDF5-3DD0A8C46441}" srcOrd="3" destOrd="0" parTransId="{A6915042-881E-4D3A-B2CA-B3ECA871B575}" sibTransId="{F2C411CA-C9E9-4871-A298-886122511890}"/>
    <dgm:cxn modelId="{40960C28-A2EC-48E7-8A5B-00C10D163B10}" type="presOf" srcId="{F4D423E3-D9D1-4FF5-BE5F-951D571E6789}" destId="{191E9DB7-0AEE-4A86-B529-49B0FD4EABBA}" srcOrd="0" destOrd="0" presId="urn:microsoft.com/office/officeart/2008/layout/VerticalCurvedList"/>
    <dgm:cxn modelId="{B5B58513-1B03-4D48-B47C-577673AD26AB}" type="presOf" srcId="{78AC6521-2CD8-4A32-912D-118BB2AF2EA9}" destId="{B7501B5D-C923-4FC4-A959-5AD611CE7D47}" srcOrd="0" destOrd="0" presId="urn:microsoft.com/office/officeart/2008/layout/VerticalCurvedList"/>
    <dgm:cxn modelId="{01B66CB0-A3CD-49B2-8A84-F3BCA20BA596}" srcId="{F34A55EA-9174-4BA5-B6B9-C90B0792D8D2}" destId="{96CE8AB0-6153-45BC-BCF0-016E8D7B051D}" srcOrd="0" destOrd="0" parTransId="{C52E4F57-E8BF-4C66-B0E1-1D0A3CC0A7E6}" sibTransId="{F4D423E3-D9D1-4FF5-BE5F-951D571E6789}"/>
    <dgm:cxn modelId="{C5FB1B67-004E-4025-8E8B-AE6B6E8BC4C7}" type="presOf" srcId="{F34A55EA-9174-4BA5-B6B9-C90B0792D8D2}" destId="{1640212A-6D47-43BE-B718-CE6E2F953196}" srcOrd="0" destOrd="0" presId="urn:microsoft.com/office/officeart/2008/layout/VerticalCurvedList"/>
    <dgm:cxn modelId="{896E7B25-44EC-4BDA-A104-4712C425477D}" type="presOf" srcId="{CFAB70AB-CF64-4758-9304-E8A36DE63028}" destId="{225A775B-2771-4613-A29A-9D64F5D1A2BE}" srcOrd="0" destOrd="0" presId="urn:microsoft.com/office/officeart/2008/layout/VerticalCurvedList"/>
    <dgm:cxn modelId="{4DAF8D40-45D2-43DB-AA04-FD5E77ADB2D0}" srcId="{F34A55EA-9174-4BA5-B6B9-C90B0792D8D2}" destId="{329C274F-AD86-4CE1-AAAD-195F6BAC2F0B}" srcOrd="1" destOrd="0" parTransId="{208C21CE-81D3-4D26-BB65-507E1BCA3C53}" sibTransId="{EC5B17F4-3BF5-4034-9874-2D2DF76B64D3}"/>
    <dgm:cxn modelId="{0B6265C5-0A4F-4A9F-AC8C-6E11B619E9AE}" type="presOf" srcId="{329C274F-AD86-4CE1-AAAD-195F6BAC2F0B}" destId="{8B0ED9E3-92BA-4973-9632-0F7AFD456197}" srcOrd="0" destOrd="0" presId="urn:microsoft.com/office/officeart/2008/layout/VerticalCurvedList"/>
    <dgm:cxn modelId="{D4035D51-2FD6-4387-91D7-CB4CD88722BE}" type="presParOf" srcId="{1640212A-6D47-43BE-B718-CE6E2F953196}" destId="{C3CC55E9-C4BE-4C20-8D43-3D9B386ED375}" srcOrd="0" destOrd="0" presId="urn:microsoft.com/office/officeart/2008/layout/VerticalCurvedList"/>
    <dgm:cxn modelId="{DD05BF87-7740-4448-B19A-B1540A2F2010}" type="presParOf" srcId="{C3CC55E9-C4BE-4C20-8D43-3D9B386ED375}" destId="{E9EB799A-6E3E-4246-8D09-90B2BC0DF45A}" srcOrd="0" destOrd="0" presId="urn:microsoft.com/office/officeart/2008/layout/VerticalCurvedList"/>
    <dgm:cxn modelId="{568BD937-DEB9-4394-A4C5-08012802CA9C}" type="presParOf" srcId="{E9EB799A-6E3E-4246-8D09-90B2BC0DF45A}" destId="{7E7253E4-9A77-4A6E-A9EA-69C776E99E06}" srcOrd="0" destOrd="0" presId="urn:microsoft.com/office/officeart/2008/layout/VerticalCurvedList"/>
    <dgm:cxn modelId="{040F960C-992D-40B8-9B49-9F61A3C5392A}" type="presParOf" srcId="{E9EB799A-6E3E-4246-8D09-90B2BC0DF45A}" destId="{191E9DB7-0AEE-4A86-B529-49B0FD4EABBA}" srcOrd="1" destOrd="0" presId="urn:microsoft.com/office/officeart/2008/layout/VerticalCurvedList"/>
    <dgm:cxn modelId="{68C4379A-1FAE-488B-9499-79581E7273A3}" type="presParOf" srcId="{E9EB799A-6E3E-4246-8D09-90B2BC0DF45A}" destId="{46855B38-5592-4E2D-9E5C-C9307F1C47B4}" srcOrd="2" destOrd="0" presId="urn:microsoft.com/office/officeart/2008/layout/VerticalCurvedList"/>
    <dgm:cxn modelId="{B966BC93-6767-4E58-8D1D-1212BBC9A0C8}" type="presParOf" srcId="{E9EB799A-6E3E-4246-8D09-90B2BC0DF45A}" destId="{E4CD697C-9C48-4FB8-8D7C-EE34633114B5}" srcOrd="3" destOrd="0" presId="urn:microsoft.com/office/officeart/2008/layout/VerticalCurvedList"/>
    <dgm:cxn modelId="{DFFBE199-2691-4BEF-9D4D-D7D0FBE3D954}" type="presParOf" srcId="{C3CC55E9-C4BE-4C20-8D43-3D9B386ED375}" destId="{815DD648-5AA5-4A9D-AE74-5C34C0BC605E}" srcOrd="1" destOrd="0" presId="urn:microsoft.com/office/officeart/2008/layout/VerticalCurvedList"/>
    <dgm:cxn modelId="{A1166D68-64F9-4FE7-B91A-6A0FCE0BFAB5}" type="presParOf" srcId="{C3CC55E9-C4BE-4C20-8D43-3D9B386ED375}" destId="{CEBD3FE4-769C-41BB-8C59-AE31DAFE1E77}" srcOrd="2" destOrd="0" presId="urn:microsoft.com/office/officeart/2008/layout/VerticalCurvedList"/>
    <dgm:cxn modelId="{E6542106-7861-47FD-A8F7-54C47ED84A6B}" type="presParOf" srcId="{CEBD3FE4-769C-41BB-8C59-AE31DAFE1E77}" destId="{4CA8FACF-4CDC-47B1-A45D-9414E8DDF800}" srcOrd="0" destOrd="0" presId="urn:microsoft.com/office/officeart/2008/layout/VerticalCurvedList"/>
    <dgm:cxn modelId="{4D2CEA1E-2D7C-4D85-8095-47D81AD93D19}" type="presParOf" srcId="{C3CC55E9-C4BE-4C20-8D43-3D9B386ED375}" destId="{8B0ED9E3-92BA-4973-9632-0F7AFD456197}" srcOrd="3" destOrd="0" presId="urn:microsoft.com/office/officeart/2008/layout/VerticalCurvedList"/>
    <dgm:cxn modelId="{D37E3F21-CE0F-4FB3-A690-F208CD07126D}" type="presParOf" srcId="{C3CC55E9-C4BE-4C20-8D43-3D9B386ED375}" destId="{5BC00030-B5E2-4A7C-86E3-C79CDE9C704A}" srcOrd="4" destOrd="0" presId="urn:microsoft.com/office/officeart/2008/layout/VerticalCurvedList"/>
    <dgm:cxn modelId="{A39A86A0-B191-418C-B310-286D835FF5F3}" type="presParOf" srcId="{5BC00030-B5E2-4A7C-86E3-C79CDE9C704A}" destId="{C2ACFB10-A74C-4D61-AF72-F546800857BF}" srcOrd="0" destOrd="0" presId="urn:microsoft.com/office/officeart/2008/layout/VerticalCurvedList"/>
    <dgm:cxn modelId="{2137E782-0D53-4938-A3E5-2A39654F28FB}" type="presParOf" srcId="{C3CC55E9-C4BE-4C20-8D43-3D9B386ED375}" destId="{B7501B5D-C923-4FC4-A959-5AD611CE7D47}" srcOrd="5" destOrd="0" presId="urn:microsoft.com/office/officeart/2008/layout/VerticalCurvedList"/>
    <dgm:cxn modelId="{D6614E7B-5D03-49F7-9F6E-29D16BE06502}" type="presParOf" srcId="{C3CC55E9-C4BE-4C20-8D43-3D9B386ED375}" destId="{83B85D46-777F-44F0-931D-370EED7F0491}" srcOrd="6" destOrd="0" presId="urn:microsoft.com/office/officeart/2008/layout/VerticalCurvedList"/>
    <dgm:cxn modelId="{D29F66DF-F8C2-4EA3-B16D-D0E07A05E6B8}" type="presParOf" srcId="{83B85D46-777F-44F0-931D-370EED7F0491}" destId="{40369C18-A100-46C8-A341-CDA9B76D2CD4}" srcOrd="0" destOrd="0" presId="urn:microsoft.com/office/officeart/2008/layout/VerticalCurvedList"/>
    <dgm:cxn modelId="{8BB820D6-FE75-4157-9FEA-1C694600EF8E}" type="presParOf" srcId="{C3CC55E9-C4BE-4C20-8D43-3D9B386ED375}" destId="{8F7723B8-A1DD-48F9-93C5-600FDE0830EA}" srcOrd="7" destOrd="0" presId="urn:microsoft.com/office/officeart/2008/layout/VerticalCurvedList"/>
    <dgm:cxn modelId="{CB507769-3F26-4C7F-9435-E8C5D6333E0B}" type="presParOf" srcId="{C3CC55E9-C4BE-4C20-8D43-3D9B386ED375}" destId="{07A16C8A-34D8-45DD-A7FE-1AC56E9CC847}" srcOrd="8" destOrd="0" presId="urn:microsoft.com/office/officeart/2008/layout/VerticalCurvedList"/>
    <dgm:cxn modelId="{F09CC6EA-2CA5-49BB-8AC0-1C2FB654464D}" type="presParOf" srcId="{07A16C8A-34D8-45DD-A7FE-1AC56E9CC847}" destId="{645DD502-AFD6-4BDE-B2BE-60C72449B776}" srcOrd="0" destOrd="0" presId="urn:microsoft.com/office/officeart/2008/layout/VerticalCurvedList"/>
    <dgm:cxn modelId="{317153D0-25BC-40A2-AB40-8A25E3611A28}" type="presParOf" srcId="{C3CC55E9-C4BE-4C20-8D43-3D9B386ED375}" destId="{225A775B-2771-4613-A29A-9D64F5D1A2BE}" srcOrd="9" destOrd="0" presId="urn:microsoft.com/office/officeart/2008/layout/VerticalCurvedList"/>
    <dgm:cxn modelId="{F1F64DEC-B8BF-4E6F-B62F-734A21888A66}" type="presParOf" srcId="{C3CC55E9-C4BE-4C20-8D43-3D9B386ED375}" destId="{4A89410D-E2D5-41A0-9F6E-B98D4BD917E1}" srcOrd="10" destOrd="0" presId="urn:microsoft.com/office/officeart/2008/layout/VerticalCurvedList"/>
    <dgm:cxn modelId="{8BD92032-271A-4663-A8B3-BB22E3A285B7}" type="presParOf" srcId="{4A89410D-E2D5-41A0-9F6E-B98D4BD917E1}" destId="{5AA45DBF-8864-4970-B887-552BB845A5A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024CA2D-715B-4FF2-B27B-F975ED5480E2}" type="doc">
      <dgm:prSet loTypeId="urn:microsoft.com/office/officeart/2005/8/layout/matrix2" loCatId="matrix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GB"/>
        </a:p>
      </dgm:t>
    </dgm:pt>
    <dgm:pt modelId="{FDDB7A86-518E-4E7A-83BF-E110CA96AA54}">
      <dgm:prSet phldrT="[Text]"/>
      <dgm:spPr/>
      <dgm:t>
        <a:bodyPr/>
        <a:lstStyle/>
        <a:p>
          <a:r>
            <a:rPr lang="fr-BE" dirty="0" smtClean="0"/>
            <a:t>Explicit </a:t>
          </a:r>
          <a:r>
            <a:rPr lang="fr-BE" dirty="0" err="1" smtClean="0"/>
            <a:t>regional</a:t>
          </a:r>
          <a:r>
            <a:rPr lang="fr-BE" dirty="0" smtClean="0"/>
            <a:t> dimension</a:t>
          </a:r>
          <a:endParaRPr lang="en-GB" dirty="0"/>
        </a:p>
      </dgm:t>
    </dgm:pt>
    <dgm:pt modelId="{085E5D8D-6B82-47D5-A6FF-86F18E80BB14}" type="parTrans" cxnId="{8C397924-034A-47A4-BBA7-06FCD3868023}">
      <dgm:prSet/>
      <dgm:spPr/>
      <dgm:t>
        <a:bodyPr/>
        <a:lstStyle/>
        <a:p>
          <a:endParaRPr lang="en-GB"/>
        </a:p>
      </dgm:t>
    </dgm:pt>
    <dgm:pt modelId="{D45872B6-92A0-4961-8208-3CF2EE79C546}" type="sibTrans" cxnId="{8C397924-034A-47A4-BBA7-06FCD3868023}">
      <dgm:prSet/>
      <dgm:spPr/>
      <dgm:t>
        <a:bodyPr/>
        <a:lstStyle/>
        <a:p>
          <a:endParaRPr lang="en-GB"/>
        </a:p>
      </dgm:t>
    </dgm:pt>
    <dgm:pt modelId="{5283EEC3-68AF-4D99-BAE4-69FC0E4E08EE}">
      <dgm:prSet phldrT="[Text]"/>
      <dgm:spPr/>
      <dgm:t>
        <a:bodyPr/>
        <a:lstStyle/>
        <a:p>
          <a:r>
            <a:rPr lang="fr-BE" dirty="0" smtClean="0"/>
            <a:t>Policy </a:t>
          </a:r>
          <a:r>
            <a:rPr lang="fr-BE" dirty="0" err="1" smtClean="0"/>
            <a:t>coherence</a:t>
          </a:r>
          <a:endParaRPr lang="en-GB" dirty="0"/>
        </a:p>
      </dgm:t>
    </dgm:pt>
    <dgm:pt modelId="{94289659-FB5B-4A1D-9145-7F538517E5A2}" type="parTrans" cxnId="{A5E1D7C4-112E-492B-85E9-9CFF4CAD3159}">
      <dgm:prSet/>
      <dgm:spPr/>
      <dgm:t>
        <a:bodyPr/>
        <a:lstStyle/>
        <a:p>
          <a:endParaRPr lang="en-GB"/>
        </a:p>
      </dgm:t>
    </dgm:pt>
    <dgm:pt modelId="{A15FDB23-992D-4622-9E87-4DAFACBAF5FE}" type="sibTrans" cxnId="{A5E1D7C4-112E-492B-85E9-9CFF4CAD3159}">
      <dgm:prSet/>
      <dgm:spPr/>
      <dgm:t>
        <a:bodyPr/>
        <a:lstStyle/>
        <a:p>
          <a:endParaRPr lang="en-GB"/>
        </a:p>
      </dgm:t>
    </dgm:pt>
    <dgm:pt modelId="{56CA2225-9D44-41E2-BCA7-D58820D7FF52}">
      <dgm:prSet phldrT="[Text]"/>
      <dgm:spPr/>
      <dgm:t>
        <a:bodyPr/>
        <a:lstStyle/>
        <a:p>
          <a:r>
            <a:rPr lang="fr-BE" dirty="0" smtClean="0"/>
            <a:t>HEI </a:t>
          </a:r>
          <a:r>
            <a:rPr lang="fr-BE" dirty="0" err="1" smtClean="0"/>
            <a:t>autonomy</a:t>
          </a:r>
          <a:endParaRPr lang="en-GB" dirty="0"/>
        </a:p>
      </dgm:t>
    </dgm:pt>
    <dgm:pt modelId="{5ABDFA51-B82E-4DC9-8CAE-B0907B4F4476}" type="parTrans" cxnId="{6BC05B49-64C0-4E48-AD5D-0AFA5BA919C6}">
      <dgm:prSet/>
      <dgm:spPr/>
      <dgm:t>
        <a:bodyPr/>
        <a:lstStyle/>
        <a:p>
          <a:endParaRPr lang="en-GB"/>
        </a:p>
      </dgm:t>
    </dgm:pt>
    <dgm:pt modelId="{B15729C5-60B9-4716-B4A2-D641EE270BC7}" type="sibTrans" cxnId="{6BC05B49-64C0-4E48-AD5D-0AFA5BA919C6}">
      <dgm:prSet/>
      <dgm:spPr/>
      <dgm:t>
        <a:bodyPr/>
        <a:lstStyle/>
        <a:p>
          <a:endParaRPr lang="en-GB"/>
        </a:p>
      </dgm:t>
    </dgm:pt>
    <dgm:pt modelId="{13B05330-69FD-41EF-8616-DD86DEE96716}">
      <dgm:prSet phldrT="[Text]"/>
      <dgm:spPr/>
      <dgm:t>
        <a:bodyPr/>
        <a:lstStyle/>
        <a:p>
          <a:r>
            <a:rPr lang="fr-BE" dirty="0" smtClean="0"/>
            <a:t>Access to </a:t>
          </a:r>
          <a:r>
            <a:rPr lang="fr-BE" dirty="0" err="1" smtClean="0"/>
            <a:t>sustainable</a:t>
          </a:r>
          <a:r>
            <a:rPr lang="fr-BE" dirty="0" smtClean="0"/>
            <a:t> </a:t>
          </a:r>
          <a:r>
            <a:rPr lang="fr-BE" dirty="0" err="1" smtClean="0"/>
            <a:t>funding</a:t>
          </a:r>
          <a:endParaRPr lang="en-GB" dirty="0"/>
        </a:p>
      </dgm:t>
    </dgm:pt>
    <dgm:pt modelId="{2D0DBB73-FE89-4A46-869E-E128034B07CF}" type="parTrans" cxnId="{7F522C21-BAF1-4148-9530-EF17C57109D5}">
      <dgm:prSet/>
      <dgm:spPr/>
      <dgm:t>
        <a:bodyPr/>
        <a:lstStyle/>
        <a:p>
          <a:endParaRPr lang="en-GB"/>
        </a:p>
      </dgm:t>
    </dgm:pt>
    <dgm:pt modelId="{B49FD7E6-F249-4261-B076-BFAF5E701C61}" type="sibTrans" cxnId="{7F522C21-BAF1-4148-9530-EF17C57109D5}">
      <dgm:prSet/>
      <dgm:spPr/>
      <dgm:t>
        <a:bodyPr/>
        <a:lstStyle/>
        <a:p>
          <a:endParaRPr lang="en-GB"/>
        </a:p>
      </dgm:t>
    </dgm:pt>
    <dgm:pt modelId="{9933BAC2-3D15-4F6A-B4D1-321BEB9502BF}" type="pres">
      <dgm:prSet presAssocID="{4024CA2D-715B-4FF2-B27B-F975ED5480E2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A603E088-F456-4D37-AA7E-B820F85BC364}" type="pres">
      <dgm:prSet presAssocID="{4024CA2D-715B-4FF2-B27B-F975ED5480E2}" presName="axisShape" presStyleLbl="bgShp" presStyleIdx="0" presStyleCnt="1"/>
      <dgm:spPr/>
    </dgm:pt>
    <dgm:pt modelId="{93AA13EA-073F-4DF9-8C26-0B8BE253CB20}" type="pres">
      <dgm:prSet presAssocID="{4024CA2D-715B-4FF2-B27B-F975ED5480E2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D188D05-B071-44F1-AC2E-38F102C32DE9}" type="pres">
      <dgm:prSet presAssocID="{4024CA2D-715B-4FF2-B27B-F975ED5480E2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6C39C72-B5EB-4795-934B-A97DE00DC64B}" type="pres">
      <dgm:prSet presAssocID="{4024CA2D-715B-4FF2-B27B-F975ED5480E2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7325689-37F2-4258-8A1E-0337686DACA2}" type="pres">
      <dgm:prSet presAssocID="{4024CA2D-715B-4FF2-B27B-F975ED5480E2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C397924-034A-47A4-BBA7-06FCD3868023}" srcId="{4024CA2D-715B-4FF2-B27B-F975ED5480E2}" destId="{FDDB7A86-518E-4E7A-83BF-E110CA96AA54}" srcOrd="0" destOrd="0" parTransId="{085E5D8D-6B82-47D5-A6FF-86F18E80BB14}" sibTransId="{D45872B6-92A0-4961-8208-3CF2EE79C546}"/>
    <dgm:cxn modelId="{6BC05B49-64C0-4E48-AD5D-0AFA5BA919C6}" srcId="{4024CA2D-715B-4FF2-B27B-F975ED5480E2}" destId="{56CA2225-9D44-41E2-BCA7-D58820D7FF52}" srcOrd="2" destOrd="0" parTransId="{5ABDFA51-B82E-4DC9-8CAE-B0907B4F4476}" sibTransId="{B15729C5-60B9-4716-B4A2-D641EE270BC7}"/>
    <dgm:cxn modelId="{E30ED8B0-474F-4228-8A3D-449FC3C79589}" type="presOf" srcId="{56CA2225-9D44-41E2-BCA7-D58820D7FF52}" destId="{16C39C72-B5EB-4795-934B-A97DE00DC64B}" srcOrd="0" destOrd="0" presId="urn:microsoft.com/office/officeart/2005/8/layout/matrix2"/>
    <dgm:cxn modelId="{A5E1D7C4-112E-492B-85E9-9CFF4CAD3159}" srcId="{4024CA2D-715B-4FF2-B27B-F975ED5480E2}" destId="{5283EEC3-68AF-4D99-BAE4-69FC0E4E08EE}" srcOrd="1" destOrd="0" parTransId="{94289659-FB5B-4A1D-9145-7F538517E5A2}" sibTransId="{A15FDB23-992D-4622-9E87-4DAFACBAF5FE}"/>
    <dgm:cxn modelId="{E8141E2B-1101-481A-9527-077224191557}" type="presOf" srcId="{5283EEC3-68AF-4D99-BAE4-69FC0E4E08EE}" destId="{8D188D05-B071-44F1-AC2E-38F102C32DE9}" srcOrd="0" destOrd="0" presId="urn:microsoft.com/office/officeart/2005/8/layout/matrix2"/>
    <dgm:cxn modelId="{D251E93D-9695-4DE5-BF6C-977CD79C7F04}" type="presOf" srcId="{13B05330-69FD-41EF-8616-DD86DEE96716}" destId="{97325689-37F2-4258-8A1E-0337686DACA2}" srcOrd="0" destOrd="0" presId="urn:microsoft.com/office/officeart/2005/8/layout/matrix2"/>
    <dgm:cxn modelId="{EEE883E9-6A6B-46E4-B619-BAD3F1E43E19}" type="presOf" srcId="{FDDB7A86-518E-4E7A-83BF-E110CA96AA54}" destId="{93AA13EA-073F-4DF9-8C26-0B8BE253CB20}" srcOrd="0" destOrd="0" presId="urn:microsoft.com/office/officeart/2005/8/layout/matrix2"/>
    <dgm:cxn modelId="{7F522C21-BAF1-4148-9530-EF17C57109D5}" srcId="{4024CA2D-715B-4FF2-B27B-F975ED5480E2}" destId="{13B05330-69FD-41EF-8616-DD86DEE96716}" srcOrd="3" destOrd="0" parTransId="{2D0DBB73-FE89-4A46-869E-E128034B07CF}" sibTransId="{B49FD7E6-F249-4261-B076-BFAF5E701C61}"/>
    <dgm:cxn modelId="{5FB9A76D-D2B1-4FCE-A323-AEA4F65B7819}" type="presOf" srcId="{4024CA2D-715B-4FF2-B27B-F975ED5480E2}" destId="{9933BAC2-3D15-4F6A-B4D1-321BEB9502BF}" srcOrd="0" destOrd="0" presId="urn:microsoft.com/office/officeart/2005/8/layout/matrix2"/>
    <dgm:cxn modelId="{338B761E-F6E3-4573-AEE7-370F0777E571}" type="presParOf" srcId="{9933BAC2-3D15-4F6A-B4D1-321BEB9502BF}" destId="{A603E088-F456-4D37-AA7E-B820F85BC364}" srcOrd="0" destOrd="0" presId="urn:microsoft.com/office/officeart/2005/8/layout/matrix2"/>
    <dgm:cxn modelId="{A9BAD6D6-7B7A-4579-9C55-37965223B245}" type="presParOf" srcId="{9933BAC2-3D15-4F6A-B4D1-321BEB9502BF}" destId="{93AA13EA-073F-4DF9-8C26-0B8BE253CB20}" srcOrd="1" destOrd="0" presId="urn:microsoft.com/office/officeart/2005/8/layout/matrix2"/>
    <dgm:cxn modelId="{8A19F0E8-70F6-49DE-BD6B-541933F7F303}" type="presParOf" srcId="{9933BAC2-3D15-4F6A-B4D1-321BEB9502BF}" destId="{8D188D05-B071-44F1-AC2E-38F102C32DE9}" srcOrd="2" destOrd="0" presId="urn:microsoft.com/office/officeart/2005/8/layout/matrix2"/>
    <dgm:cxn modelId="{959C3701-B901-46F4-93FA-9BD64074333F}" type="presParOf" srcId="{9933BAC2-3D15-4F6A-B4D1-321BEB9502BF}" destId="{16C39C72-B5EB-4795-934B-A97DE00DC64B}" srcOrd="3" destOrd="0" presId="urn:microsoft.com/office/officeart/2005/8/layout/matrix2"/>
    <dgm:cxn modelId="{02F15E18-1440-45A6-A55D-AAF64B26DC1C}" type="presParOf" srcId="{9933BAC2-3D15-4F6A-B4D1-321BEB9502BF}" destId="{97325689-37F2-4258-8A1E-0337686DACA2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C001FF4-970B-42CE-9BD3-CA0B7EA8E3E8}" type="doc">
      <dgm:prSet loTypeId="urn:microsoft.com/office/officeart/2008/layout/VerticalCurvedList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GB"/>
        </a:p>
      </dgm:t>
    </dgm:pt>
    <dgm:pt modelId="{72588C2F-3BBF-45EF-B923-237EECDDEBC5}">
      <dgm:prSet phldrT="[Text]"/>
      <dgm:spPr/>
      <dgm:t>
        <a:bodyPr/>
        <a:lstStyle/>
        <a:p>
          <a:r>
            <a:rPr lang="fr-BE" dirty="0" err="1" smtClean="0"/>
            <a:t>Connecting</a:t>
          </a:r>
          <a:r>
            <a:rPr lang="fr-BE" dirty="0" smtClean="0"/>
            <a:t> </a:t>
          </a:r>
          <a:r>
            <a:rPr lang="fr-BE" dirty="0" err="1" smtClean="0"/>
            <a:t>HEIs</a:t>
          </a:r>
          <a:r>
            <a:rPr lang="fr-BE" dirty="0" smtClean="0"/>
            <a:t> and </a:t>
          </a:r>
          <a:r>
            <a:rPr lang="fr-BE" dirty="0" err="1" smtClean="0"/>
            <a:t>regional</a:t>
          </a:r>
          <a:r>
            <a:rPr lang="fr-BE" dirty="0" smtClean="0"/>
            <a:t> </a:t>
          </a:r>
          <a:r>
            <a:rPr lang="fr-BE" dirty="0" err="1" smtClean="0"/>
            <a:t>governments</a:t>
          </a:r>
          <a:endParaRPr lang="en-GB" dirty="0"/>
        </a:p>
      </dgm:t>
    </dgm:pt>
    <dgm:pt modelId="{159957FC-CC6A-44E7-88B7-419B5AC38DC3}" type="parTrans" cxnId="{71EFE0C3-78CA-4325-81F8-C1DB6ADDC099}">
      <dgm:prSet/>
      <dgm:spPr/>
      <dgm:t>
        <a:bodyPr/>
        <a:lstStyle/>
        <a:p>
          <a:endParaRPr lang="en-GB"/>
        </a:p>
      </dgm:t>
    </dgm:pt>
    <dgm:pt modelId="{78862159-2CAF-464F-A8E6-F5DFAFC2794F}" type="sibTrans" cxnId="{71EFE0C3-78CA-4325-81F8-C1DB6ADDC099}">
      <dgm:prSet/>
      <dgm:spPr/>
      <dgm:t>
        <a:bodyPr/>
        <a:lstStyle/>
        <a:p>
          <a:endParaRPr lang="en-GB"/>
        </a:p>
      </dgm:t>
    </dgm:pt>
    <dgm:pt modelId="{C2ACBC55-2E5B-40EE-AF71-E31DEA836FF2}">
      <dgm:prSet phldrT="[Text]"/>
      <dgm:spPr/>
      <dgm:t>
        <a:bodyPr/>
        <a:lstStyle/>
        <a:p>
          <a:r>
            <a:rPr lang="fr-BE" dirty="0" err="1" smtClean="0"/>
            <a:t>Matching</a:t>
          </a:r>
          <a:r>
            <a:rPr lang="fr-BE" dirty="0" smtClean="0"/>
            <a:t> HE to </a:t>
          </a:r>
          <a:r>
            <a:rPr lang="fr-BE" dirty="0" err="1" smtClean="0"/>
            <a:t>regional</a:t>
          </a:r>
          <a:r>
            <a:rPr lang="fr-BE" dirty="0" smtClean="0"/>
            <a:t> </a:t>
          </a:r>
          <a:r>
            <a:rPr lang="fr-BE" dirty="0" err="1" smtClean="0"/>
            <a:t>skills</a:t>
          </a:r>
          <a:r>
            <a:rPr lang="fr-BE" dirty="0" smtClean="0"/>
            <a:t> </a:t>
          </a:r>
          <a:r>
            <a:rPr lang="fr-BE" dirty="0" err="1" smtClean="0"/>
            <a:t>needs</a:t>
          </a:r>
          <a:endParaRPr lang="en-GB" dirty="0"/>
        </a:p>
      </dgm:t>
    </dgm:pt>
    <dgm:pt modelId="{F2F37413-0D9B-4C3F-A5EB-FFD917BF24CD}" type="parTrans" cxnId="{5C89B051-F100-446F-9939-882D23A68954}">
      <dgm:prSet/>
      <dgm:spPr/>
      <dgm:t>
        <a:bodyPr/>
        <a:lstStyle/>
        <a:p>
          <a:endParaRPr lang="en-GB"/>
        </a:p>
      </dgm:t>
    </dgm:pt>
    <dgm:pt modelId="{41CD6455-916F-4768-BFAE-D21471697869}" type="sibTrans" cxnId="{5C89B051-F100-446F-9939-882D23A68954}">
      <dgm:prSet/>
      <dgm:spPr/>
      <dgm:t>
        <a:bodyPr/>
        <a:lstStyle/>
        <a:p>
          <a:endParaRPr lang="en-GB"/>
        </a:p>
      </dgm:t>
    </dgm:pt>
    <dgm:pt modelId="{2B66F561-9DC9-46F3-94F9-6E2FDDC7ABEE}">
      <dgm:prSet phldrT="[Text]"/>
      <dgm:spPr/>
      <dgm:t>
        <a:bodyPr/>
        <a:lstStyle/>
        <a:p>
          <a:r>
            <a:rPr lang="fr-BE" dirty="0" smtClean="0"/>
            <a:t>HEI </a:t>
          </a:r>
          <a:r>
            <a:rPr lang="fr-BE" dirty="0" err="1" smtClean="0"/>
            <a:t>involvement</a:t>
          </a:r>
          <a:r>
            <a:rPr lang="fr-BE" dirty="0" smtClean="0"/>
            <a:t> in </a:t>
          </a:r>
          <a:r>
            <a:rPr lang="fr-BE" dirty="0" err="1" smtClean="0"/>
            <a:t>regional</a:t>
          </a:r>
          <a:r>
            <a:rPr lang="fr-BE" dirty="0" smtClean="0"/>
            <a:t> </a:t>
          </a:r>
          <a:r>
            <a:rPr lang="fr-BE" dirty="0" err="1" smtClean="0"/>
            <a:t>strategies</a:t>
          </a:r>
          <a:endParaRPr lang="en-GB" dirty="0"/>
        </a:p>
      </dgm:t>
    </dgm:pt>
    <dgm:pt modelId="{94AED72B-86D8-46C3-B023-2C964E866447}" type="parTrans" cxnId="{22AD50E1-DAF7-433F-9183-D36F0538EF4E}">
      <dgm:prSet/>
      <dgm:spPr/>
      <dgm:t>
        <a:bodyPr/>
        <a:lstStyle/>
        <a:p>
          <a:endParaRPr lang="en-GB"/>
        </a:p>
      </dgm:t>
    </dgm:pt>
    <dgm:pt modelId="{34718687-117D-4DF5-8492-9560F8E62A59}" type="sibTrans" cxnId="{22AD50E1-DAF7-433F-9183-D36F0538EF4E}">
      <dgm:prSet/>
      <dgm:spPr/>
      <dgm:t>
        <a:bodyPr/>
        <a:lstStyle/>
        <a:p>
          <a:endParaRPr lang="en-GB"/>
        </a:p>
      </dgm:t>
    </dgm:pt>
    <dgm:pt modelId="{6B82B80A-93F9-4F82-B693-904A068E9950}" type="pres">
      <dgm:prSet presAssocID="{4C001FF4-970B-42CE-9BD3-CA0B7EA8E3E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GB"/>
        </a:p>
      </dgm:t>
    </dgm:pt>
    <dgm:pt modelId="{27676CD8-B054-41C2-8312-43FD1B25CA65}" type="pres">
      <dgm:prSet presAssocID="{4C001FF4-970B-42CE-9BD3-CA0B7EA8E3E8}" presName="Name1" presStyleCnt="0"/>
      <dgm:spPr/>
    </dgm:pt>
    <dgm:pt modelId="{20CF6DAF-366F-4EC3-A3C7-1AE2274CE986}" type="pres">
      <dgm:prSet presAssocID="{4C001FF4-970B-42CE-9BD3-CA0B7EA8E3E8}" presName="cycle" presStyleCnt="0"/>
      <dgm:spPr/>
    </dgm:pt>
    <dgm:pt modelId="{D6AA3A0D-456D-4F41-A0E0-8F309DD61C63}" type="pres">
      <dgm:prSet presAssocID="{4C001FF4-970B-42CE-9BD3-CA0B7EA8E3E8}" presName="srcNode" presStyleLbl="node1" presStyleIdx="0" presStyleCnt="3"/>
      <dgm:spPr/>
    </dgm:pt>
    <dgm:pt modelId="{F00D23DF-4577-4200-B54F-18BEFBB16F17}" type="pres">
      <dgm:prSet presAssocID="{4C001FF4-970B-42CE-9BD3-CA0B7EA8E3E8}" presName="conn" presStyleLbl="parChTrans1D2" presStyleIdx="0" presStyleCnt="1"/>
      <dgm:spPr/>
      <dgm:t>
        <a:bodyPr/>
        <a:lstStyle/>
        <a:p>
          <a:endParaRPr lang="en-GB"/>
        </a:p>
      </dgm:t>
    </dgm:pt>
    <dgm:pt modelId="{24A293F6-984F-43E3-9A6A-E7EC2C55E98A}" type="pres">
      <dgm:prSet presAssocID="{4C001FF4-970B-42CE-9BD3-CA0B7EA8E3E8}" presName="extraNode" presStyleLbl="node1" presStyleIdx="0" presStyleCnt="3"/>
      <dgm:spPr/>
    </dgm:pt>
    <dgm:pt modelId="{631D5DEC-06C6-44C2-8C22-733E120BCB00}" type="pres">
      <dgm:prSet presAssocID="{4C001FF4-970B-42CE-9BD3-CA0B7EA8E3E8}" presName="dstNode" presStyleLbl="node1" presStyleIdx="0" presStyleCnt="3"/>
      <dgm:spPr/>
    </dgm:pt>
    <dgm:pt modelId="{3E254755-81D8-465A-B444-3DC53087712C}" type="pres">
      <dgm:prSet presAssocID="{72588C2F-3BBF-45EF-B923-237EECDDEBC5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323C400-7E8C-4664-9E0A-E928A364A4D1}" type="pres">
      <dgm:prSet presAssocID="{72588C2F-3BBF-45EF-B923-237EECDDEBC5}" presName="accent_1" presStyleCnt="0"/>
      <dgm:spPr/>
    </dgm:pt>
    <dgm:pt modelId="{F46C141C-D8EB-4905-96E8-2537F1A7A7C5}" type="pres">
      <dgm:prSet presAssocID="{72588C2F-3BBF-45EF-B923-237EECDDEBC5}" presName="accentRepeatNode" presStyleLbl="solidFgAcc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9ADBE956-41BD-45AB-993D-61D264413BA0}" type="pres">
      <dgm:prSet presAssocID="{C2ACBC55-2E5B-40EE-AF71-E31DEA836FF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ECF805B-4B7B-4EC0-92A8-83F5F9EE2D47}" type="pres">
      <dgm:prSet presAssocID="{C2ACBC55-2E5B-40EE-AF71-E31DEA836FF2}" presName="accent_2" presStyleCnt="0"/>
      <dgm:spPr/>
    </dgm:pt>
    <dgm:pt modelId="{B14CBF9A-69E8-427D-B95E-9FE17C889747}" type="pres">
      <dgm:prSet presAssocID="{C2ACBC55-2E5B-40EE-AF71-E31DEA836FF2}" presName="accentRepeatNode" presStyleLbl="solidFgAcc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B7D7FEF8-04E5-4DA7-ABC6-9711947D5C06}" type="pres">
      <dgm:prSet presAssocID="{2B66F561-9DC9-46F3-94F9-6E2FDDC7ABEE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AC6501F-DF25-41BA-BB9F-11984BEA09DC}" type="pres">
      <dgm:prSet presAssocID="{2B66F561-9DC9-46F3-94F9-6E2FDDC7ABEE}" presName="accent_3" presStyleCnt="0"/>
      <dgm:spPr/>
    </dgm:pt>
    <dgm:pt modelId="{97D399EA-BB98-4082-8879-53A12743736F}" type="pres">
      <dgm:prSet presAssocID="{2B66F561-9DC9-46F3-94F9-6E2FDDC7ABEE}" presName="accentRepeatNode" presStyleLbl="solidFgAcc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035D6B51-A9B8-4BC2-A1AF-A78AE7EF4C2F}" type="presOf" srcId="{72588C2F-3BBF-45EF-B923-237EECDDEBC5}" destId="{3E254755-81D8-465A-B444-3DC53087712C}" srcOrd="0" destOrd="0" presId="urn:microsoft.com/office/officeart/2008/layout/VerticalCurvedList"/>
    <dgm:cxn modelId="{52778D23-5F1A-400B-99A7-1EF2C28DB3CD}" type="presOf" srcId="{4C001FF4-970B-42CE-9BD3-CA0B7EA8E3E8}" destId="{6B82B80A-93F9-4F82-B693-904A068E9950}" srcOrd="0" destOrd="0" presId="urn:microsoft.com/office/officeart/2008/layout/VerticalCurvedList"/>
    <dgm:cxn modelId="{22AD50E1-DAF7-433F-9183-D36F0538EF4E}" srcId="{4C001FF4-970B-42CE-9BD3-CA0B7EA8E3E8}" destId="{2B66F561-9DC9-46F3-94F9-6E2FDDC7ABEE}" srcOrd="2" destOrd="0" parTransId="{94AED72B-86D8-46C3-B023-2C964E866447}" sibTransId="{34718687-117D-4DF5-8492-9560F8E62A59}"/>
    <dgm:cxn modelId="{2A38D67A-7A6A-4728-9948-BD79A648D563}" type="presOf" srcId="{C2ACBC55-2E5B-40EE-AF71-E31DEA836FF2}" destId="{9ADBE956-41BD-45AB-993D-61D264413BA0}" srcOrd="0" destOrd="0" presId="urn:microsoft.com/office/officeart/2008/layout/VerticalCurvedList"/>
    <dgm:cxn modelId="{5C89B051-F100-446F-9939-882D23A68954}" srcId="{4C001FF4-970B-42CE-9BD3-CA0B7EA8E3E8}" destId="{C2ACBC55-2E5B-40EE-AF71-E31DEA836FF2}" srcOrd="1" destOrd="0" parTransId="{F2F37413-0D9B-4C3F-A5EB-FFD917BF24CD}" sibTransId="{41CD6455-916F-4768-BFAE-D21471697869}"/>
    <dgm:cxn modelId="{71EFE0C3-78CA-4325-81F8-C1DB6ADDC099}" srcId="{4C001FF4-970B-42CE-9BD3-CA0B7EA8E3E8}" destId="{72588C2F-3BBF-45EF-B923-237EECDDEBC5}" srcOrd="0" destOrd="0" parTransId="{159957FC-CC6A-44E7-88B7-419B5AC38DC3}" sibTransId="{78862159-2CAF-464F-A8E6-F5DFAFC2794F}"/>
    <dgm:cxn modelId="{E6D1C529-C2D4-4FDF-945D-3D280F76A6B7}" type="presOf" srcId="{78862159-2CAF-464F-A8E6-F5DFAFC2794F}" destId="{F00D23DF-4577-4200-B54F-18BEFBB16F17}" srcOrd="0" destOrd="0" presId="urn:microsoft.com/office/officeart/2008/layout/VerticalCurvedList"/>
    <dgm:cxn modelId="{E235181E-7E2A-4EC0-9257-84D6C948E0CC}" type="presOf" srcId="{2B66F561-9DC9-46F3-94F9-6E2FDDC7ABEE}" destId="{B7D7FEF8-04E5-4DA7-ABC6-9711947D5C06}" srcOrd="0" destOrd="0" presId="urn:microsoft.com/office/officeart/2008/layout/VerticalCurvedList"/>
    <dgm:cxn modelId="{1BBB1D2D-E5D5-4C24-9A6E-FFEC0413DC7E}" type="presParOf" srcId="{6B82B80A-93F9-4F82-B693-904A068E9950}" destId="{27676CD8-B054-41C2-8312-43FD1B25CA65}" srcOrd="0" destOrd="0" presId="urn:microsoft.com/office/officeart/2008/layout/VerticalCurvedList"/>
    <dgm:cxn modelId="{172DA0A6-04C0-4BC4-9046-61F7BEE3A48E}" type="presParOf" srcId="{27676CD8-B054-41C2-8312-43FD1B25CA65}" destId="{20CF6DAF-366F-4EC3-A3C7-1AE2274CE986}" srcOrd="0" destOrd="0" presId="urn:microsoft.com/office/officeart/2008/layout/VerticalCurvedList"/>
    <dgm:cxn modelId="{1E8340DD-C8DB-4F82-818E-73FAA49FB805}" type="presParOf" srcId="{20CF6DAF-366F-4EC3-A3C7-1AE2274CE986}" destId="{D6AA3A0D-456D-4F41-A0E0-8F309DD61C63}" srcOrd="0" destOrd="0" presId="urn:microsoft.com/office/officeart/2008/layout/VerticalCurvedList"/>
    <dgm:cxn modelId="{17CCA0CC-F91F-4DF6-9406-27E01C378CF2}" type="presParOf" srcId="{20CF6DAF-366F-4EC3-A3C7-1AE2274CE986}" destId="{F00D23DF-4577-4200-B54F-18BEFBB16F17}" srcOrd="1" destOrd="0" presId="urn:microsoft.com/office/officeart/2008/layout/VerticalCurvedList"/>
    <dgm:cxn modelId="{E0141953-E7A5-462A-A65A-CD6897D69DD0}" type="presParOf" srcId="{20CF6DAF-366F-4EC3-A3C7-1AE2274CE986}" destId="{24A293F6-984F-43E3-9A6A-E7EC2C55E98A}" srcOrd="2" destOrd="0" presId="urn:microsoft.com/office/officeart/2008/layout/VerticalCurvedList"/>
    <dgm:cxn modelId="{46410437-19D4-430B-B4C8-291A586EE435}" type="presParOf" srcId="{20CF6DAF-366F-4EC3-A3C7-1AE2274CE986}" destId="{631D5DEC-06C6-44C2-8C22-733E120BCB00}" srcOrd="3" destOrd="0" presId="urn:microsoft.com/office/officeart/2008/layout/VerticalCurvedList"/>
    <dgm:cxn modelId="{2332CA34-A5B9-4B16-8B6D-8F8BC2D71D29}" type="presParOf" srcId="{27676CD8-B054-41C2-8312-43FD1B25CA65}" destId="{3E254755-81D8-465A-B444-3DC53087712C}" srcOrd="1" destOrd="0" presId="urn:microsoft.com/office/officeart/2008/layout/VerticalCurvedList"/>
    <dgm:cxn modelId="{7D69AE19-C85E-41C1-9086-90152A32BF67}" type="presParOf" srcId="{27676CD8-B054-41C2-8312-43FD1B25CA65}" destId="{1323C400-7E8C-4664-9E0A-E928A364A4D1}" srcOrd="2" destOrd="0" presId="urn:microsoft.com/office/officeart/2008/layout/VerticalCurvedList"/>
    <dgm:cxn modelId="{860B7164-B086-4199-9F7A-361CEB1BF606}" type="presParOf" srcId="{1323C400-7E8C-4664-9E0A-E928A364A4D1}" destId="{F46C141C-D8EB-4905-96E8-2537F1A7A7C5}" srcOrd="0" destOrd="0" presId="urn:microsoft.com/office/officeart/2008/layout/VerticalCurvedList"/>
    <dgm:cxn modelId="{1E3B35D1-E440-4FB7-A313-648651DF7396}" type="presParOf" srcId="{27676CD8-B054-41C2-8312-43FD1B25CA65}" destId="{9ADBE956-41BD-45AB-993D-61D264413BA0}" srcOrd="3" destOrd="0" presId="urn:microsoft.com/office/officeart/2008/layout/VerticalCurvedList"/>
    <dgm:cxn modelId="{3B803234-01F5-4245-BD9A-91E563E637D3}" type="presParOf" srcId="{27676CD8-B054-41C2-8312-43FD1B25CA65}" destId="{7ECF805B-4B7B-4EC0-92A8-83F5F9EE2D47}" srcOrd="4" destOrd="0" presId="urn:microsoft.com/office/officeart/2008/layout/VerticalCurvedList"/>
    <dgm:cxn modelId="{E58BC59D-AD89-4351-8E24-84C9DDF407D3}" type="presParOf" srcId="{7ECF805B-4B7B-4EC0-92A8-83F5F9EE2D47}" destId="{B14CBF9A-69E8-427D-B95E-9FE17C889747}" srcOrd="0" destOrd="0" presId="urn:microsoft.com/office/officeart/2008/layout/VerticalCurvedList"/>
    <dgm:cxn modelId="{A22397C3-475F-49C1-8076-7AAA32DC68D7}" type="presParOf" srcId="{27676CD8-B054-41C2-8312-43FD1B25CA65}" destId="{B7D7FEF8-04E5-4DA7-ABC6-9711947D5C06}" srcOrd="5" destOrd="0" presId="urn:microsoft.com/office/officeart/2008/layout/VerticalCurvedList"/>
    <dgm:cxn modelId="{470AF3E7-7F89-4C46-95CD-6788FC8DE148}" type="presParOf" srcId="{27676CD8-B054-41C2-8312-43FD1B25CA65}" destId="{1AC6501F-DF25-41BA-BB9F-11984BEA09DC}" srcOrd="6" destOrd="0" presId="urn:microsoft.com/office/officeart/2008/layout/VerticalCurvedList"/>
    <dgm:cxn modelId="{062A00AD-45A8-439B-B127-5D7B497DF564}" type="presParOf" srcId="{1AC6501F-DF25-41BA-BB9F-11984BEA09DC}" destId="{97D399EA-BB98-4082-8879-53A12743736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C001FF4-970B-42CE-9BD3-CA0B7EA8E3E8}" type="doc">
      <dgm:prSet loTypeId="urn:microsoft.com/office/officeart/2008/layout/VerticalCurvedList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GB"/>
        </a:p>
      </dgm:t>
    </dgm:pt>
    <dgm:pt modelId="{72588C2F-3BBF-45EF-B923-237EECDDEBC5}">
      <dgm:prSet phldrT="[Text]"/>
      <dgm:spPr/>
      <dgm:t>
        <a:bodyPr/>
        <a:lstStyle/>
        <a:p>
          <a:r>
            <a:rPr lang="fr-BE" dirty="0" smtClean="0"/>
            <a:t>Leadership and </a:t>
          </a:r>
          <a:r>
            <a:rPr lang="fr-BE" dirty="0" err="1" smtClean="0"/>
            <a:t>institutional</a:t>
          </a:r>
          <a:r>
            <a:rPr lang="fr-BE" dirty="0" smtClean="0"/>
            <a:t> </a:t>
          </a:r>
          <a:r>
            <a:rPr lang="fr-BE" dirty="0" err="1" smtClean="0"/>
            <a:t>governance</a:t>
          </a:r>
          <a:endParaRPr lang="en-GB" dirty="0"/>
        </a:p>
      </dgm:t>
    </dgm:pt>
    <dgm:pt modelId="{159957FC-CC6A-44E7-88B7-419B5AC38DC3}" type="parTrans" cxnId="{71EFE0C3-78CA-4325-81F8-C1DB6ADDC099}">
      <dgm:prSet/>
      <dgm:spPr/>
      <dgm:t>
        <a:bodyPr/>
        <a:lstStyle/>
        <a:p>
          <a:endParaRPr lang="en-GB"/>
        </a:p>
      </dgm:t>
    </dgm:pt>
    <dgm:pt modelId="{78862159-2CAF-464F-A8E6-F5DFAFC2794F}" type="sibTrans" cxnId="{71EFE0C3-78CA-4325-81F8-C1DB6ADDC099}">
      <dgm:prSet/>
      <dgm:spPr/>
      <dgm:t>
        <a:bodyPr/>
        <a:lstStyle/>
        <a:p>
          <a:endParaRPr lang="en-GB"/>
        </a:p>
      </dgm:t>
    </dgm:pt>
    <dgm:pt modelId="{C2ACBC55-2E5B-40EE-AF71-E31DEA836FF2}">
      <dgm:prSet phldrT="[Text]"/>
      <dgm:spPr/>
      <dgm:t>
        <a:bodyPr/>
        <a:lstStyle/>
        <a:p>
          <a:r>
            <a:rPr lang="fr-BE" dirty="0" smtClean="0"/>
            <a:t>Limited </a:t>
          </a:r>
          <a:r>
            <a:rPr lang="fr-BE" dirty="0" err="1" smtClean="0"/>
            <a:t>resources</a:t>
          </a:r>
          <a:endParaRPr lang="en-GB" dirty="0"/>
        </a:p>
      </dgm:t>
    </dgm:pt>
    <dgm:pt modelId="{F2F37413-0D9B-4C3F-A5EB-FFD917BF24CD}" type="parTrans" cxnId="{5C89B051-F100-446F-9939-882D23A68954}">
      <dgm:prSet/>
      <dgm:spPr/>
      <dgm:t>
        <a:bodyPr/>
        <a:lstStyle/>
        <a:p>
          <a:endParaRPr lang="en-GB"/>
        </a:p>
      </dgm:t>
    </dgm:pt>
    <dgm:pt modelId="{41CD6455-916F-4768-BFAE-D21471697869}" type="sibTrans" cxnId="{5C89B051-F100-446F-9939-882D23A68954}">
      <dgm:prSet/>
      <dgm:spPr/>
      <dgm:t>
        <a:bodyPr/>
        <a:lstStyle/>
        <a:p>
          <a:endParaRPr lang="en-GB"/>
        </a:p>
      </dgm:t>
    </dgm:pt>
    <dgm:pt modelId="{2B66F561-9DC9-46F3-94F9-6E2FDDC7ABEE}">
      <dgm:prSet phldrT="[Text]"/>
      <dgm:spPr/>
      <dgm:t>
        <a:bodyPr/>
        <a:lstStyle/>
        <a:p>
          <a:r>
            <a:rPr lang="fr-BE" dirty="0" err="1" smtClean="0"/>
            <a:t>Incentives</a:t>
          </a:r>
          <a:r>
            <a:rPr lang="fr-BE" dirty="0" smtClean="0"/>
            <a:t> and </a:t>
          </a:r>
          <a:r>
            <a:rPr lang="fr-BE" dirty="0" err="1" smtClean="0"/>
            <a:t>involvement</a:t>
          </a:r>
          <a:endParaRPr lang="en-GB" dirty="0"/>
        </a:p>
      </dgm:t>
    </dgm:pt>
    <dgm:pt modelId="{94AED72B-86D8-46C3-B023-2C964E866447}" type="parTrans" cxnId="{22AD50E1-DAF7-433F-9183-D36F0538EF4E}">
      <dgm:prSet/>
      <dgm:spPr/>
      <dgm:t>
        <a:bodyPr/>
        <a:lstStyle/>
        <a:p>
          <a:endParaRPr lang="en-GB"/>
        </a:p>
      </dgm:t>
    </dgm:pt>
    <dgm:pt modelId="{34718687-117D-4DF5-8492-9560F8E62A59}" type="sibTrans" cxnId="{22AD50E1-DAF7-433F-9183-D36F0538EF4E}">
      <dgm:prSet/>
      <dgm:spPr/>
      <dgm:t>
        <a:bodyPr/>
        <a:lstStyle/>
        <a:p>
          <a:endParaRPr lang="en-GB"/>
        </a:p>
      </dgm:t>
    </dgm:pt>
    <dgm:pt modelId="{6B82B80A-93F9-4F82-B693-904A068E9950}" type="pres">
      <dgm:prSet presAssocID="{4C001FF4-970B-42CE-9BD3-CA0B7EA8E3E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GB"/>
        </a:p>
      </dgm:t>
    </dgm:pt>
    <dgm:pt modelId="{27676CD8-B054-41C2-8312-43FD1B25CA65}" type="pres">
      <dgm:prSet presAssocID="{4C001FF4-970B-42CE-9BD3-CA0B7EA8E3E8}" presName="Name1" presStyleCnt="0"/>
      <dgm:spPr/>
    </dgm:pt>
    <dgm:pt modelId="{20CF6DAF-366F-4EC3-A3C7-1AE2274CE986}" type="pres">
      <dgm:prSet presAssocID="{4C001FF4-970B-42CE-9BD3-CA0B7EA8E3E8}" presName="cycle" presStyleCnt="0"/>
      <dgm:spPr/>
    </dgm:pt>
    <dgm:pt modelId="{D6AA3A0D-456D-4F41-A0E0-8F309DD61C63}" type="pres">
      <dgm:prSet presAssocID="{4C001FF4-970B-42CE-9BD3-CA0B7EA8E3E8}" presName="srcNode" presStyleLbl="node1" presStyleIdx="0" presStyleCnt="3"/>
      <dgm:spPr/>
    </dgm:pt>
    <dgm:pt modelId="{F00D23DF-4577-4200-B54F-18BEFBB16F17}" type="pres">
      <dgm:prSet presAssocID="{4C001FF4-970B-42CE-9BD3-CA0B7EA8E3E8}" presName="conn" presStyleLbl="parChTrans1D2" presStyleIdx="0" presStyleCnt="1"/>
      <dgm:spPr/>
      <dgm:t>
        <a:bodyPr/>
        <a:lstStyle/>
        <a:p>
          <a:endParaRPr lang="en-GB"/>
        </a:p>
      </dgm:t>
    </dgm:pt>
    <dgm:pt modelId="{24A293F6-984F-43E3-9A6A-E7EC2C55E98A}" type="pres">
      <dgm:prSet presAssocID="{4C001FF4-970B-42CE-9BD3-CA0B7EA8E3E8}" presName="extraNode" presStyleLbl="node1" presStyleIdx="0" presStyleCnt="3"/>
      <dgm:spPr/>
    </dgm:pt>
    <dgm:pt modelId="{631D5DEC-06C6-44C2-8C22-733E120BCB00}" type="pres">
      <dgm:prSet presAssocID="{4C001FF4-970B-42CE-9BD3-CA0B7EA8E3E8}" presName="dstNode" presStyleLbl="node1" presStyleIdx="0" presStyleCnt="3"/>
      <dgm:spPr/>
    </dgm:pt>
    <dgm:pt modelId="{3E254755-81D8-465A-B444-3DC53087712C}" type="pres">
      <dgm:prSet presAssocID="{72588C2F-3BBF-45EF-B923-237EECDDEBC5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323C400-7E8C-4664-9E0A-E928A364A4D1}" type="pres">
      <dgm:prSet presAssocID="{72588C2F-3BBF-45EF-B923-237EECDDEBC5}" presName="accent_1" presStyleCnt="0"/>
      <dgm:spPr/>
    </dgm:pt>
    <dgm:pt modelId="{F46C141C-D8EB-4905-96E8-2537F1A7A7C5}" type="pres">
      <dgm:prSet presAssocID="{72588C2F-3BBF-45EF-B923-237EECDDEBC5}" presName="accentRepeatNode" presStyleLbl="solidFgAcc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ADBE956-41BD-45AB-993D-61D264413BA0}" type="pres">
      <dgm:prSet presAssocID="{C2ACBC55-2E5B-40EE-AF71-E31DEA836FF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ECF805B-4B7B-4EC0-92A8-83F5F9EE2D47}" type="pres">
      <dgm:prSet presAssocID="{C2ACBC55-2E5B-40EE-AF71-E31DEA836FF2}" presName="accent_2" presStyleCnt="0"/>
      <dgm:spPr/>
    </dgm:pt>
    <dgm:pt modelId="{B14CBF9A-69E8-427D-B95E-9FE17C889747}" type="pres">
      <dgm:prSet presAssocID="{C2ACBC55-2E5B-40EE-AF71-E31DEA836FF2}" presName="accentRepeatNode" presStyleLbl="solidFgAcc1" presStyleIdx="1" presStyleCnt="3" custLinFactNeighborY="-386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B7D7FEF8-04E5-4DA7-ABC6-9711947D5C06}" type="pres">
      <dgm:prSet presAssocID="{2B66F561-9DC9-46F3-94F9-6E2FDDC7ABEE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AC6501F-DF25-41BA-BB9F-11984BEA09DC}" type="pres">
      <dgm:prSet presAssocID="{2B66F561-9DC9-46F3-94F9-6E2FDDC7ABEE}" presName="accent_3" presStyleCnt="0"/>
      <dgm:spPr/>
    </dgm:pt>
    <dgm:pt modelId="{97D399EA-BB98-4082-8879-53A12743736F}" type="pres">
      <dgm:prSet presAssocID="{2B66F561-9DC9-46F3-94F9-6E2FDDC7ABEE}" presName="accentRepeatNode" presStyleLbl="solidFgAcc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GB"/>
        </a:p>
      </dgm:t>
    </dgm:pt>
  </dgm:ptLst>
  <dgm:cxnLst>
    <dgm:cxn modelId="{1461EDCD-932E-48B4-9BC7-3E95732FFDBD}" type="presOf" srcId="{78862159-2CAF-464F-A8E6-F5DFAFC2794F}" destId="{F00D23DF-4577-4200-B54F-18BEFBB16F17}" srcOrd="0" destOrd="0" presId="urn:microsoft.com/office/officeart/2008/layout/VerticalCurvedList"/>
    <dgm:cxn modelId="{4E95E4BA-B24B-4727-87A2-ABFE21F37B6B}" type="presOf" srcId="{2B66F561-9DC9-46F3-94F9-6E2FDDC7ABEE}" destId="{B7D7FEF8-04E5-4DA7-ABC6-9711947D5C06}" srcOrd="0" destOrd="0" presId="urn:microsoft.com/office/officeart/2008/layout/VerticalCurvedList"/>
    <dgm:cxn modelId="{A5BEE929-83C7-4DE9-BD6A-98107E543149}" type="presOf" srcId="{C2ACBC55-2E5B-40EE-AF71-E31DEA836FF2}" destId="{9ADBE956-41BD-45AB-993D-61D264413BA0}" srcOrd="0" destOrd="0" presId="urn:microsoft.com/office/officeart/2008/layout/VerticalCurvedList"/>
    <dgm:cxn modelId="{22AD50E1-DAF7-433F-9183-D36F0538EF4E}" srcId="{4C001FF4-970B-42CE-9BD3-CA0B7EA8E3E8}" destId="{2B66F561-9DC9-46F3-94F9-6E2FDDC7ABEE}" srcOrd="2" destOrd="0" parTransId="{94AED72B-86D8-46C3-B023-2C964E866447}" sibTransId="{34718687-117D-4DF5-8492-9560F8E62A59}"/>
    <dgm:cxn modelId="{5C89B051-F100-446F-9939-882D23A68954}" srcId="{4C001FF4-970B-42CE-9BD3-CA0B7EA8E3E8}" destId="{C2ACBC55-2E5B-40EE-AF71-E31DEA836FF2}" srcOrd="1" destOrd="0" parTransId="{F2F37413-0D9B-4C3F-A5EB-FFD917BF24CD}" sibTransId="{41CD6455-916F-4768-BFAE-D21471697869}"/>
    <dgm:cxn modelId="{71EFE0C3-78CA-4325-81F8-C1DB6ADDC099}" srcId="{4C001FF4-970B-42CE-9BD3-CA0B7EA8E3E8}" destId="{72588C2F-3BBF-45EF-B923-237EECDDEBC5}" srcOrd="0" destOrd="0" parTransId="{159957FC-CC6A-44E7-88B7-419B5AC38DC3}" sibTransId="{78862159-2CAF-464F-A8E6-F5DFAFC2794F}"/>
    <dgm:cxn modelId="{4524F568-691E-43BE-9F40-1F67531764F3}" type="presOf" srcId="{4C001FF4-970B-42CE-9BD3-CA0B7EA8E3E8}" destId="{6B82B80A-93F9-4F82-B693-904A068E9950}" srcOrd="0" destOrd="0" presId="urn:microsoft.com/office/officeart/2008/layout/VerticalCurvedList"/>
    <dgm:cxn modelId="{78F32910-4753-4105-A470-6BBCCA76A22E}" type="presOf" srcId="{72588C2F-3BBF-45EF-B923-237EECDDEBC5}" destId="{3E254755-81D8-465A-B444-3DC53087712C}" srcOrd="0" destOrd="0" presId="urn:microsoft.com/office/officeart/2008/layout/VerticalCurvedList"/>
    <dgm:cxn modelId="{87113FBB-AB1B-41D0-93BB-5C33A1F6E75F}" type="presParOf" srcId="{6B82B80A-93F9-4F82-B693-904A068E9950}" destId="{27676CD8-B054-41C2-8312-43FD1B25CA65}" srcOrd="0" destOrd="0" presId="urn:microsoft.com/office/officeart/2008/layout/VerticalCurvedList"/>
    <dgm:cxn modelId="{6A3F8D58-006C-4A15-BBAB-BCE5EE2B2354}" type="presParOf" srcId="{27676CD8-B054-41C2-8312-43FD1B25CA65}" destId="{20CF6DAF-366F-4EC3-A3C7-1AE2274CE986}" srcOrd="0" destOrd="0" presId="urn:microsoft.com/office/officeart/2008/layout/VerticalCurvedList"/>
    <dgm:cxn modelId="{5E24437B-298A-4E8C-823F-3785F98BE412}" type="presParOf" srcId="{20CF6DAF-366F-4EC3-A3C7-1AE2274CE986}" destId="{D6AA3A0D-456D-4F41-A0E0-8F309DD61C63}" srcOrd="0" destOrd="0" presId="urn:microsoft.com/office/officeart/2008/layout/VerticalCurvedList"/>
    <dgm:cxn modelId="{0E8D1572-AFB5-400A-8F3D-85E1C64D69A5}" type="presParOf" srcId="{20CF6DAF-366F-4EC3-A3C7-1AE2274CE986}" destId="{F00D23DF-4577-4200-B54F-18BEFBB16F17}" srcOrd="1" destOrd="0" presId="urn:microsoft.com/office/officeart/2008/layout/VerticalCurvedList"/>
    <dgm:cxn modelId="{1B0AA457-9D09-4285-978A-2B9EF23F3974}" type="presParOf" srcId="{20CF6DAF-366F-4EC3-A3C7-1AE2274CE986}" destId="{24A293F6-984F-43E3-9A6A-E7EC2C55E98A}" srcOrd="2" destOrd="0" presId="urn:microsoft.com/office/officeart/2008/layout/VerticalCurvedList"/>
    <dgm:cxn modelId="{7EEE07F5-65CF-4022-BC4E-E5C7A8E9D6BF}" type="presParOf" srcId="{20CF6DAF-366F-4EC3-A3C7-1AE2274CE986}" destId="{631D5DEC-06C6-44C2-8C22-733E120BCB00}" srcOrd="3" destOrd="0" presId="urn:microsoft.com/office/officeart/2008/layout/VerticalCurvedList"/>
    <dgm:cxn modelId="{74E60CE4-407E-4D93-A3F8-B0334A096C29}" type="presParOf" srcId="{27676CD8-B054-41C2-8312-43FD1B25CA65}" destId="{3E254755-81D8-465A-B444-3DC53087712C}" srcOrd="1" destOrd="0" presId="urn:microsoft.com/office/officeart/2008/layout/VerticalCurvedList"/>
    <dgm:cxn modelId="{7A1501B8-CC97-40D1-80FE-A3226FDCF185}" type="presParOf" srcId="{27676CD8-B054-41C2-8312-43FD1B25CA65}" destId="{1323C400-7E8C-4664-9E0A-E928A364A4D1}" srcOrd="2" destOrd="0" presId="urn:microsoft.com/office/officeart/2008/layout/VerticalCurvedList"/>
    <dgm:cxn modelId="{BAE9E24C-53DD-4133-B59C-CC0AABA8C8DE}" type="presParOf" srcId="{1323C400-7E8C-4664-9E0A-E928A364A4D1}" destId="{F46C141C-D8EB-4905-96E8-2537F1A7A7C5}" srcOrd="0" destOrd="0" presId="urn:microsoft.com/office/officeart/2008/layout/VerticalCurvedList"/>
    <dgm:cxn modelId="{EC85B44C-89AD-4C09-978B-5088F2B89BE2}" type="presParOf" srcId="{27676CD8-B054-41C2-8312-43FD1B25CA65}" destId="{9ADBE956-41BD-45AB-993D-61D264413BA0}" srcOrd="3" destOrd="0" presId="urn:microsoft.com/office/officeart/2008/layout/VerticalCurvedList"/>
    <dgm:cxn modelId="{B1D9D538-E530-45CB-95DC-30A70C72A24B}" type="presParOf" srcId="{27676CD8-B054-41C2-8312-43FD1B25CA65}" destId="{7ECF805B-4B7B-4EC0-92A8-83F5F9EE2D47}" srcOrd="4" destOrd="0" presId="urn:microsoft.com/office/officeart/2008/layout/VerticalCurvedList"/>
    <dgm:cxn modelId="{C3131C55-C9A0-4B15-A407-4227FEE592E6}" type="presParOf" srcId="{7ECF805B-4B7B-4EC0-92A8-83F5F9EE2D47}" destId="{B14CBF9A-69E8-427D-B95E-9FE17C889747}" srcOrd="0" destOrd="0" presId="urn:microsoft.com/office/officeart/2008/layout/VerticalCurvedList"/>
    <dgm:cxn modelId="{E47F888E-2226-4714-9193-3CA7424A3BC0}" type="presParOf" srcId="{27676CD8-B054-41C2-8312-43FD1B25CA65}" destId="{B7D7FEF8-04E5-4DA7-ABC6-9711947D5C06}" srcOrd="5" destOrd="0" presId="urn:microsoft.com/office/officeart/2008/layout/VerticalCurvedList"/>
    <dgm:cxn modelId="{BA12C29F-9B0F-4754-8C4E-E402EAF75A10}" type="presParOf" srcId="{27676CD8-B054-41C2-8312-43FD1B25CA65}" destId="{1AC6501F-DF25-41BA-BB9F-11984BEA09DC}" srcOrd="6" destOrd="0" presId="urn:microsoft.com/office/officeart/2008/layout/VerticalCurvedList"/>
    <dgm:cxn modelId="{21F0A00B-48E2-468E-B6FE-C86B3A21A84C}" type="presParOf" srcId="{1AC6501F-DF25-41BA-BB9F-11984BEA09DC}" destId="{97D399EA-BB98-4082-8879-53A12743736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34A55EA-9174-4BA5-B6B9-C90B0792D8D2}" type="doc">
      <dgm:prSet loTypeId="urn:microsoft.com/office/officeart/2008/layout/VerticalCurvedList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GB"/>
        </a:p>
      </dgm:t>
    </dgm:pt>
    <dgm:pt modelId="{96CE8AB0-6153-45BC-BCF0-016E8D7B051D}">
      <dgm:prSet phldrT="[Text]"/>
      <dgm:spPr/>
      <dgm:t>
        <a:bodyPr/>
        <a:lstStyle/>
        <a:p>
          <a:r>
            <a:rPr lang="fr-BE" dirty="0" smtClean="0"/>
            <a:t>Vision </a:t>
          </a:r>
          <a:r>
            <a:rPr lang="fr-BE" dirty="0" err="1" smtClean="0"/>
            <a:t>matched</a:t>
          </a:r>
          <a:r>
            <a:rPr lang="fr-BE" dirty="0" smtClean="0"/>
            <a:t> by </a:t>
          </a:r>
          <a:r>
            <a:rPr lang="fr-BE" dirty="0" err="1" smtClean="0"/>
            <a:t>strategy</a:t>
          </a:r>
          <a:endParaRPr lang="en-GB" dirty="0"/>
        </a:p>
      </dgm:t>
    </dgm:pt>
    <dgm:pt modelId="{C52E4F57-E8BF-4C66-B0E1-1D0A3CC0A7E6}" type="parTrans" cxnId="{01B66CB0-A3CD-49B2-8A84-F3BCA20BA596}">
      <dgm:prSet/>
      <dgm:spPr/>
      <dgm:t>
        <a:bodyPr/>
        <a:lstStyle/>
        <a:p>
          <a:endParaRPr lang="en-GB"/>
        </a:p>
      </dgm:t>
    </dgm:pt>
    <dgm:pt modelId="{F4D423E3-D9D1-4FF5-BE5F-951D571E6789}" type="sibTrans" cxnId="{01B66CB0-A3CD-49B2-8A84-F3BCA20BA596}">
      <dgm:prSet/>
      <dgm:spPr/>
      <dgm:t>
        <a:bodyPr/>
        <a:lstStyle/>
        <a:p>
          <a:endParaRPr lang="en-GB"/>
        </a:p>
      </dgm:t>
    </dgm:pt>
    <dgm:pt modelId="{329C274F-AD86-4CE1-AAAD-195F6BAC2F0B}">
      <dgm:prSet phldrT="[Text]"/>
      <dgm:spPr/>
      <dgm:t>
        <a:bodyPr/>
        <a:lstStyle/>
        <a:p>
          <a:r>
            <a:rPr lang="fr-BE" dirty="0" err="1" smtClean="0"/>
            <a:t>Removal</a:t>
          </a:r>
          <a:r>
            <a:rPr lang="fr-BE" dirty="0" smtClean="0"/>
            <a:t> of </a:t>
          </a:r>
          <a:r>
            <a:rPr lang="fr-BE" dirty="0" err="1" smtClean="0"/>
            <a:t>barriers</a:t>
          </a:r>
          <a:endParaRPr lang="en-GB" dirty="0"/>
        </a:p>
      </dgm:t>
    </dgm:pt>
    <dgm:pt modelId="{208C21CE-81D3-4D26-BB65-507E1BCA3C53}" type="parTrans" cxnId="{4DAF8D40-45D2-43DB-AA04-FD5E77ADB2D0}">
      <dgm:prSet/>
      <dgm:spPr/>
      <dgm:t>
        <a:bodyPr/>
        <a:lstStyle/>
        <a:p>
          <a:endParaRPr lang="en-GB"/>
        </a:p>
      </dgm:t>
    </dgm:pt>
    <dgm:pt modelId="{EC5B17F4-3BF5-4034-9874-2D2DF76B64D3}" type="sibTrans" cxnId="{4DAF8D40-45D2-43DB-AA04-FD5E77ADB2D0}">
      <dgm:prSet/>
      <dgm:spPr/>
      <dgm:t>
        <a:bodyPr/>
        <a:lstStyle/>
        <a:p>
          <a:endParaRPr lang="en-GB"/>
        </a:p>
      </dgm:t>
    </dgm:pt>
    <dgm:pt modelId="{78AC6521-2CD8-4A32-912D-118BB2AF2EA9}">
      <dgm:prSet phldrT="[Text]"/>
      <dgm:spPr/>
      <dgm:t>
        <a:bodyPr/>
        <a:lstStyle/>
        <a:p>
          <a:r>
            <a:rPr lang="fr-BE" dirty="0" err="1" smtClean="0"/>
            <a:t>Involvement</a:t>
          </a:r>
          <a:r>
            <a:rPr lang="fr-BE" dirty="0" smtClean="0"/>
            <a:t> of all </a:t>
          </a:r>
          <a:r>
            <a:rPr lang="fr-BE" dirty="0" err="1" smtClean="0"/>
            <a:t>actors</a:t>
          </a:r>
          <a:endParaRPr lang="en-GB" dirty="0"/>
        </a:p>
      </dgm:t>
    </dgm:pt>
    <dgm:pt modelId="{3C727390-F0E3-48C8-89FF-22A378E4D795}" type="parTrans" cxnId="{E34CE855-7C51-4A8C-82F9-97ABF22DC0AF}">
      <dgm:prSet/>
      <dgm:spPr/>
      <dgm:t>
        <a:bodyPr/>
        <a:lstStyle/>
        <a:p>
          <a:endParaRPr lang="en-GB"/>
        </a:p>
      </dgm:t>
    </dgm:pt>
    <dgm:pt modelId="{D1E36CB9-77AF-4E36-AD22-9F3C65112943}" type="sibTrans" cxnId="{E34CE855-7C51-4A8C-82F9-97ABF22DC0AF}">
      <dgm:prSet/>
      <dgm:spPr/>
      <dgm:t>
        <a:bodyPr/>
        <a:lstStyle/>
        <a:p>
          <a:endParaRPr lang="en-GB"/>
        </a:p>
      </dgm:t>
    </dgm:pt>
    <dgm:pt modelId="{8D32A323-DFF3-497C-BDF5-3DD0A8C46441}">
      <dgm:prSet phldrT="[Text]"/>
      <dgm:spPr/>
      <dgm:t>
        <a:bodyPr/>
        <a:lstStyle/>
        <a:p>
          <a:r>
            <a:rPr lang="fr-BE" dirty="0" err="1" smtClean="0"/>
            <a:t>Investment</a:t>
          </a:r>
          <a:r>
            <a:rPr lang="fr-BE" dirty="0" smtClean="0"/>
            <a:t> in infrastructure and people</a:t>
          </a:r>
          <a:endParaRPr lang="en-GB" dirty="0"/>
        </a:p>
      </dgm:t>
    </dgm:pt>
    <dgm:pt modelId="{A6915042-881E-4D3A-B2CA-B3ECA871B575}" type="parTrans" cxnId="{11CEB5D0-470C-48BC-8FE5-A6665925D54E}">
      <dgm:prSet/>
      <dgm:spPr/>
      <dgm:t>
        <a:bodyPr/>
        <a:lstStyle/>
        <a:p>
          <a:endParaRPr lang="en-GB"/>
        </a:p>
      </dgm:t>
    </dgm:pt>
    <dgm:pt modelId="{F2C411CA-C9E9-4871-A298-886122511890}" type="sibTrans" cxnId="{11CEB5D0-470C-48BC-8FE5-A6665925D54E}">
      <dgm:prSet/>
      <dgm:spPr/>
      <dgm:t>
        <a:bodyPr/>
        <a:lstStyle/>
        <a:p>
          <a:endParaRPr lang="en-GB"/>
        </a:p>
      </dgm:t>
    </dgm:pt>
    <dgm:pt modelId="{1640212A-6D47-43BE-B718-CE6E2F953196}" type="pres">
      <dgm:prSet presAssocID="{F34A55EA-9174-4BA5-B6B9-C90B0792D8D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GB"/>
        </a:p>
      </dgm:t>
    </dgm:pt>
    <dgm:pt modelId="{C3CC55E9-C4BE-4C20-8D43-3D9B386ED375}" type="pres">
      <dgm:prSet presAssocID="{F34A55EA-9174-4BA5-B6B9-C90B0792D8D2}" presName="Name1" presStyleCnt="0"/>
      <dgm:spPr/>
    </dgm:pt>
    <dgm:pt modelId="{E9EB799A-6E3E-4246-8D09-90B2BC0DF45A}" type="pres">
      <dgm:prSet presAssocID="{F34A55EA-9174-4BA5-B6B9-C90B0792D8D2}" presName="cycle" presStyleCnt="0"/>
      <dgm:spPr/>
    </dgm:pt>
    <dgm:pt modelId="{7E7253E4-9A77-4A6E-A9EA-69C776E99E06}" type="pres">
      <dgm:prSet presAssocID="{F34A55EA-9174-4BA5-B6B9-C90B0792D8D2}" presName="srcNode" presStyleLbl="node1" presStyleIdx="0" presStyleCnt="4"/>
      <dgm:spPr/>
    </dgm:pt>
    <dgm:pt modelId="{191E9DB7-0AEE-4A86-B529-49B0FD4EABBA}" type="pres">
      <dgm:prSet presAssocID="{F34A55EA-9174-4BA5-B6B9-C90B0792D8D2}" presName="conn" presStyleLbl="parChTrans1D2" presStyleIdx="0" presStyleCnt="1"/>
      <dgm:spPr/>
      <dgm:t>
        <a:bodyPr/>
        <a:lstStyle/>
        <a:p>
          <a:endParaRPr lang="en-GB"/>
        </a:p>
      </dgm:t>
    </dgm:pt>
    <dgm:pt modelId="{46855B38-5592-4E2D-9E5C-C9307F1C47B4}" type="pres">
      <dgm:prSet presAssocID="{F34A55EA-9174-4BA5-B6B9-C90B0792D8D2}" presName="extraNode" presStyleLbl="node1" presStyleIdx="0" presStyleCnt="4"/>
      <dgm:spPr/>
    </dgm:pt>
    <dgm:pt modelId="{E4CD697C-9C48-4FB8-8D7C-EE34633114B5}" type="pres">
      <dgm:prSet presAssocID="{F34A55EA-9174-4BA5-B6B9-C90B0792D8D2}" presName="dstNode" presStyleLbl="node1" presStyleIdx="0" presStyleCnt="4"/>
      <dgm:spPr/>
    </dgm:pt>
    <dgm:pt modelId="{815DD648-5AA5-4A9D-AE74-5C34C0BC605E}" type="pres">
      <dgm:prSet presAssocID="{96CE8AB0-6153-45BC-BCF0-016E8D7B051D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EBD3FE4-769C-41BB-8C59-AE31DAFE1E77}" type="pres">
      <dgm:prSet presAssocID="{96CE8AB0-6153-45BC-BCF0-016E8D7B051D}" presName="accent_1" presStyleCnt="0"/>
      <dgm:spPr/>
    </dgm:pt>
    <dgm:pt modelId="{4CA8FACF-4CDC-47B1-A45D-9414E8DDF800}" type="pres">
      <dgm:prSet presAssocID="{96CE8AB0-6153-45BC-BCF0-016E8D7B051D}" presName="accentRepeatNode" presStyleLbl="solidFgAcc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8B0ED9E3-92BA-4973-9632-0F7AFD456197}" type="pres">
      <dgm:prSet presAssocID="{329C274F-AD86-4CE1-AAAD-195F6BAC2F0B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BC00030-B5E2-4A7C-86E3-C79CDE9C704A}" type="pres">
      <dgm:prSet presAssocID="{329C274F-AD86-4CE1-AAAD-195F6BAC2F0B}" presName="accent_2" presStyleCnt="0"/>
      <dgm:spPr/>
    </dgm:pt>
    <dgm:pt modelId="{C2ACFB10-A74C-4D61-AF72-F546800857BF}" type="pres">
      <dgm:prSet presAssocID="{329C274F-AD86-4CE1-AAAD-195F6BAC2F0B}" presName="accentRepeatNode" presStyleLbl="solidFgAcc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B7501B5D-C923-4FC4-A959-5AD611CE7D47}" type="pres">
      <dgm:prSet presAssocID="{78AC6521-2CD8-4A32-912D-118BB2AF2EA9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3B85D46-777F-44F0-931D-370EED7F0491}" type="pres">
      <dgm:prSet presAssocID="{78AC6521-2CD8-4A32-912D-118BB2AF2EA9}" presName="accent_3" presStyleCnt="0"/>
      <dgm:spPr/>
    </dgm:pt>
    <dgm:pt modelId="{40369C18-A100-46C8-A341-CDA9B76D2CD4}" type="pres">
      <dgm:prSet presAssocID="{78AC6521-2CD8-4A32-912D-118BB2AF2EA9}" presName="accentRepeatNode" presStyleLbl="solidFgAcc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8F7723B8-A1DD-48F9-93C5-600FDE0830EA}" type="pres">
      <dgm:prSet presAssocID="{8D32A323-DFF3-497C-BDF5-3DD0A8C46441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7A16C8A-34D8-45DD-A7FE-1AC56E9CC847}" type="pres">
      <dgm:prSet presAssocID="{8D32A323-DFF3-497C-BDF5-3DD0A8C46441}" presName="accent_4" presStyleCnt="0"/>
      <dgm:spPr/>
    </dgm:pt>
    <dgm:pt modelId="{645DD502-AFD6-4BDE-B2BE-60C72449B776}" type="pres">
      <dgm:prSet presAssocID="{8D32A323-DFF3-497C-BDF5-3DD0A8C46441}" presName="accentRepeatNode" presStyleLbl="solidFgAcc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GB"/>
        </a:p>
      </dgm:t>
    </dgm:pt>
  </dgm:ptLst>
  <dgm:cxnLst>
    <dgm:cxn modelId="{E34CE855-7C51-4A8C-82F9-97ABF22DC0AF}" srcId="{F34A55EA-9174-4BA5-B6B9-C90B0792D8D2}" destId="{78AC6521-2CD8-4A32-912D-118BB2AF2EA9}" srcOrd="2" destOrd="0" parTransId="{3C727390-F0E3-48C8-89FF-22A378E4D795}" sibTransId="{D1E36CB9-77AF-4E36-AD22-9F3C65112943}"/>
    <dgm:cxn modelId="{01B66CB0-A3CD-49B2-8A84-F3BCA20BA596}" srcId="{F34A55EA-9174-4BA5-B6B9-C90B0792D8D2}" destId="{96CE8AB0-6153-45BC-BCF0-016E8D7B051D}" srcOrd="0" destOrd="0" parTransId="{C52E4F57-E8BF-4C66-B0E1-1D0A3CC0A7E6}" sibTransId="{F4D423E3-D9D1-4FF5-BE5F-951D571E6789}"/>
    <dgm:cxn modelId="{45DAD5B5-F201-4FE4-898C-1A064D81C39D}" type="presOf" srcId="{8D32A323-DFF3-497C-BDF5-3DD0A8C46441}" destId="{8F7723B8-A1DD-48F9-93C5-600FDE0830EA}" srcOrd="0" destOrd="0" presId="urn:microsoft.com/office/officeart/2008/layout/VerticalCurvedList"/>
    <dgm:cxn modelId="{A4DE083D-BE17-4D23-AA2C-F88E734E3C1C}" type="presOf" srcId="{F34A55EA-9174-4BA5-B6B9-C90B0792D8D2}" destId="{1640212A-6D47-43BE-B718-CE6E2F953196}" srcOrd="0" destOrd="0" presId="urn:microsoft.com/office/officeart/2008/layout/VerticalCurvedList"/>
    <dgm:cxn modelId="{D57CB277-EBA8-4854-93B9-6368B1F8C36E}" type="presOf" srcId="{96CE8AB0-6153-45BC-BCF0-016E8D7B051D}" destId="{815DD648-5AA5-4A9D-AE74-5C34C0BC605E}" srcOrd="0" destOrd="0" presId="urn:microsoft.com/office/officeart/2008/layout/VerticalCurvedList"/>
    <dgm:cxn modelId="{7AD7DC31-9256-4519-94EB-AA53A4C44C7D}" type="presOf" srcId="{329C274F-AD86-4CE1-AAAD-195F6BAC2F0B}" destId="{8B0ED9E3-92BA-4973-9632-0F7AFD456197}" srcOrd="0" destOrd="0" presId="urn:microsoft.com/office/officeart/2008/layout/VerticalCurvedList"/>
    <dgm:cxn modelId="{9326470B-B0A6-4D1E-A8FE-8C8D79629A07}" type="presOf" srcId="{F4D423E3-D9D1-4FF5-BE5F-951D571E6789}" destId="{191E9DB7-0AEE-4A86-B529-49B0FD4EABBA}" srcOrd="0" destOrd="0" presId="urn:microsoft.com/office/officeart/2008/layout/VerticalCurvedList"/>
    <dgm:cxn modelId="{11CEB5D0-470C-48BC-8FE5-A6665925D54E}" srcId="{F34A55EA-9174-4BA5-B6B9-C90B0792D8D2}" destId="{8D32A323-DFF3-497C-BDF5-3DD0A8C46441}" srcOrd="3" destOrd="0" parTransId="{A6915042-881E-4D3A-B2CA-B3ECA871B575}" sibTransId="{F2C411CA-C9E9-4871-A298-886122511890}"/>
    <dgm:cxn modelId="{D0650F66-14AE-46E7-B6B3-EF10098072CB}" type="presOf" srcId="{78AC6521-2CD8-4A32-912D-118BB2AF2EA9}" destId="{B7501B5D-C923-4FC4-A959-5AD611CE7D47}" srcOrd="0" destOrd="0" presId="urn:microsoft.com/office/officeart/2008/layout/VerticalCurvedList"/>
    <dgm:cxn modelId="{4DAF8D40-45D2-43DB-AA04-FD5E77ADB2D0}" srcId="{F34A55EA-9174-4BA5-B6B9-C90B0792D8D2}" destId="{329C274F-AD86-4CE1-AAAD-195F6BAC2F0B}" srcOrd="1" destOrd="0" parTransId="{208C21CE-81D3-4D26-BB65-507E1BCA3C53}" sibTransId="{EC5B17F4-3BF5-4034-9874-2D2DF76B64D3}"/>
    <dgm:cxn modelId="{5A7DBBB7-E1FD-4115-A0F4-1A7EF3CE4EC4}" type="presParOf" srcId="{1640212A-6D47-43BE-B718-CE6E2F953196}" destId="{C3CC55E9-C4BE-4C20-8D43-3D9B386ED375}" srcOrd="0" destOrd="0" presId="urn:microsoft.com/office/officeart/2008/layout/VerticalCurvedList"/>
    <dgm:cxn modelId="{FFD1DE95-0C20-4DC1-95AA-8C54CB8D7DF2}" type="presParOf" srcId="{C3CC55E9-C4BE-4C20-8D43-3D9B386ED375}" destId="{E9EB799A-6E3E-4246-8D09-90B2BC0DF45A}" srcOrd="0" destOrd="0" presId="urn:microsoft.com/office/officeart/2008/layout/VerticalCurvedList"/>
    <dgm:cxn modelId="{0E26EBCC-9FCC-4C28-9324-935F9420D603}" type="presParOf" srcId="{E9EB799A-6E3E-4246-8D09-90B2BC0DF45A}" destId="{7E7253E4-9A77-4A6E-A9EA-69C776E99E06}" srcOrd="0" destOrd="0" presId="urn:microsoft.com/office/officeart/2008/layout/VerticalCurvedList"/>
    <dgm:cxn modelId="{5888B2DB-BC5E-41FC-A5F6-65EF159F7D6E}" type="presParOf" srcId="{E9EB799A-6E3E-4246-8D09-90B2BC0DF45A}" destId="{191E9DB7-0AEE-4A86-B529-49B0FD4EABBA}" srcOrd="1" destOrd="0" presId="urn:microsoft.com/office/officeart/2008/layout/VerticalCurvedList"/>
    <dgm:cxn modelId="{17B64541-1736-4783-B920-22E165A319FB}" type="presParOf" srcId="{E9EB799A-6E3E-4246-8D09-90B2BC0DF45A}" destId="{46855B38-5592-4E2D-9E5C-C9307F1C47B4}" srcOrd="2" destOrd="0" presId="urn:microsoft.com/office/officeart/2008/layout/VerticalCurvedList"/>
    <dgm:cxn modelId="{2488AF19-CF77-421E-A30E-62578C703545}" type="presParOf" srcId="{E9EB799A-6E3E-4246-8D09-90B2BC0DF45A}" destId="{E4CD697C-9C48-4FB8-8D7C-EE34633114B5}" srcOrd="3" destOrd="0" presId="urn:microsoft.com/office/officeart/2008/layout/VerticalCurvedList"/>
    <dgm:cxn modelId="{05FCD6AC-846B-4F77-B36A-2CB0D0F7B41B}" type="presParOf" srcId="{C3CC55E9-C4BE-4C20-8D43-3D9B386ED375}" destId="{815DD648-5AA5-4A9D-AE74-5C34C0BC605E}" srcOrd="1" destOrd="0" presId="urn:microsoft.com/office/officeart/2008/layout/VerticalCurvedList"/>
    <dgm:cxn modelId="{C0DD9DDB-A616-40B4-AED5-895EBB12E188}" type="presParOf" srcId="{C3CC55E9-C4BE-4C20-8D43-3D9B386ED375}" destId="{CEBD3FE4-769C-41BB-8C59-AE31DAFE1E77}" srcOrd="2" destOrd="0" presId="urn:microsoft.com/office/officeart/2008/layout/VerticalCurvedList"/>
    <dgm:cxn modelId="{4C3DE617-B5E4-4274-BBD1-875C303A3A28}" type="presParOf" srcId="{CEBD3FE4-769C-41BB-8C59-AE31DAFE1E77}" destId="{4CA8FACF-4CDC-47B1-A45D-9414E8DDF800}" srcOrd="0" destOrd="0" presId="urn:microsoft.com/office/officeart/2008/layout/VerticalCurvedList"/>
    <dgm:cxn modelId="{016F8A56-028D-45A9-9D6B-234B062D80F4}" type="presParOf" srcId="{C3CC55E9-C4BE-4C20-8D43-3D9B386ED375}" destId="{8B0ED9E3-92BA-4973-9632-0F7AFD456197}" srcOrd="3" destOrd="0" presId="urn:microsoft.com/office/officeart/2008/layout/VerticalCurvedList"/>
    <dgm:cxn modelId="{2E01B3BB-55BA-4CC9-B257-388D819454F1}" type="presParOf" srcId="{C3CC55E9-C4BE-4C20-8D43-3D9B386ED375}" destId="{5BC00030-B5E2-4A7C-86E3-C79CDE9C704A}" srcOrd="4" destOrd="0" presId="urn:microsoft.com/office/officeart/2008/layout/VerticalCurvedList"/>
    <dgm:cxn modelId="{B8B308E3-0C8C-4B37-97BB-5452CCFF0459}" type="presParOf" srcId="{5BC00030-B5E2-4A7C-86E3-C79CDE9C704A}" destId="{C2ACFB10-A74C-4D61-AF72-F546800857BF}" srcOrd="0" destOrd="0" presId="urn:microsoft.com/office/officeart/2008/layout/VerticalCurvedList"/>
    <dgm:cxn modelId="{41090137-4E88-4E93-A2F3-397740E16FDA}" type="presParOf" srcId="{C3CC55E9-C4BE-4C20-8D43-3D9B386ED375}" destId="{B7501B5D-C923-4FC4-A959-5AD611CE7D47}" srcOrd="5" destOrd="0" presId="urn:microsoft.com/office/officeart/2008/layout/VerticalCurvedList"/>
    <dgm:cxn modelId="{F5466DAD-0CB4-4DC4-B2D1-2307DD804FF7}" type="presParOf" srcId="{C3CC55E9-C4BE-4C20-8D43-3D9B386ED375}" destId="{83B85D46-777F-44F0-931D-370EED7F0491}" srcOrd="6" destOrd="0" presId="urn:microsoft.com/office/officeart/2008/layout/VerticalCurvedList"/>
    <dgm:cxn modelId="{2FCC4DF5-1E0B-4275-807B-5092F2C909DE}" type="presParOf" srcId="{83B85D46-777F-44F0-931D-370EED7F0491}" destId="{40369C18-A100-46C8-A341-CDA9B76D2CD4}" srcOrd="0" destOrd="0" presId="urn:microsoft.com/office/officeart/2008/layout/VerticalCurvedList"/>
    <dgm:cxn modelId="{E3CFA311-AE5F-428A-93ED-64B35BF00A36}" type="presParOf" srcId="{C3CC55E9-C4BE-4C20-8D43-3D9B386ED375}" destId="{8F7723B8-A1DD-48F9-93C5-600FDE0830EA}" srcOrd="7" destOrd="0" presId="urn:microsoft.com/office/officeart/2008/layout/VerticalCurvedList"/>
    <dgm:cxn modelId="{2A929850-898F-4E17-A63E-BB18D3D27F80}" type="presParOf" srcId="{C3CC55E9-C4BE-4C20-8D43-3D9B386ED375}" destId="{07A16C8A-34D8-45DD-A7FE-1AC56E9CC847}" srcOrd="8" destOrd="0" presId="urn:microsoft.com/office/officeart/2008/layout/VerticalCurvedList"/>
    <dgm:cxn modelId="{587557D9-2D86-4270-B276-370E643C9F6E}" type="presParOf" srcId="{07A16C8A-34D8-45DD-A7FE-1AC56E9CC847}" destId="{645DD502-AFD6-4BDE-B2BE-60C72449B77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34A55EA-9174-4BA5-B6B9-C90B0792D8D2}" type="doc">
      <dgm:prSet loTypeId="urn:microsoft.com/office/officeart/2008/layout/VerticalCurvedList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GB"/>
        </a:p>
      </dgm:t>
    </dgm:pt>
    <dgm:pt modelId="{96CE8AB0-6153-45BC-BCF0-016E8D7B051D}">
      <dgm:prSet phldrT="[Text]"/>
      <dgm:spPr/>
      <dgm:t>
        <a:bodyPr/>
        <a:lstStyle/>
        <a:p>
          <a:r>
            <a:rPr lang="fr-BE" dirty="0" err="1" smtClean="0"/>
            <a:t>Regional</a:t>
          </a:r>
          <a:r>
            <a:rPr lang="fr-BE" dirty="0" smtClean="0"/>
            <a:t> leadership</a:t>
          </a:r>
          <a:endParaRPr lang="en-GB" dirty="0"/>
        </a:p>
      </dgm:t>
    </dgm:pt>
    <dgm:pt modelId="{C52E4F57-E8BF-4C66-B0E1-1D0A3CC0A7E6}" type="parTrans" cxnId="{01B66CB0-A3CD-49B2-8A84-F3BCA20BA596}">
      <dgm:prSet/>
      <dgm:spPr/>
      <dgm:t>
        <a:bodyPr/>
        <a:lstStyle/>
        <a:p>
          <a:endParaRPr lang="en-GB"/>
        </a:p>
      </dgm:t>
    </dgm:pt>
    <dgm:pt modelId="{F4D423E3-D9D1-4FF5-BE5F-951D571E6789}" type="sibTrans" cxnId="{01B66CB0-A3CD-49B2-8A84-F3BCA20BA596}">
      <dgm:prSet/>
      <dgm:spPr/>
      <dgm:t>
        <a:bodyPr/>
        <a:lstStyle/>
        <a:p>
          <a:endParaRPr lang="en-GB"/>
        </a:p>
      </dgm:t>
    </dgm:pt>
    <dgm:pt modelId="{329C274F-AD86-4CE1-AAAD-195F6BAC2F0B}">
      <dgm:prSet phldrT="[Text]"/>
      <dgm:spPr/>
      <dgm:t>
        <a:bodyPr/>
        <a:lstStyle/>
        <a:p>
          <a:r>
            <a:rPr lang="fr-BE" dirty="0" err="1" smtClean="0"/>
            <a:t>Reaching</a:t>
          </a:r>
          <a:r>
            <a:rPr lang="fr-BE" dirty="0" smtClean="0"/>
            <a:t> out and </a:t>
          </a:r>
          <a:r>
            <a:rPr lang="fr-BE" dirty="0" err="1" smtClean="0"/>
            <a:t>inviting</a:t>
          </a:r>
          <a:r>
            <a:rPr lang="fr-BE" dirty="0" smtClean="0"/>
            <a:t> the </a:t>
          </a:r>
          <a:r>
            <a:rPr lang="fr-BE" dirty="0" err="1" smtClean="0"/>
            <a:t>region</a:t>
          </a:r>
          <a:r>
            <a:rPr lang="fr-BE" dirty="0" smtClean="0"/>
            <a:t> in</a:t>
          </a:r>
          <a:endParaRPr lang="en-GB" dirty="0"/>
        </a:p>
      </dgm:t>
    </dgm:pt>
    <dgm:pt modelId="{208C21CE-81D3-4D26-BB65-507E1BCA3C53}" type="parTrans" cxnId="{4DAF8D40-45D2-43DB-AA04-FD5E77ADB2D0}">
      <dgm:prSet/>
      <dgm:spPr/>
      <dgm:t>
        <a:bodyPr/>
        <a:lstStyle/>
        <a:p>
          <a:endParaRPr lang="en-GB"/>
        </a:p>
      </dgm:t>
    </dgm:pt>
    <dgm:pt modelId="{EC5B17F4-3BF5-4034-9874-2D2DF76B64D3}" type="sibTrans" cxnId="{4DAF8D40-45D2-43DB-AA04-FD5E77ADB2D0}">
      <dgm:prSet/>
      <dgm:spPr/>
      <dgm:t>
        <a:bodyPr/>
        <a:lstStyle/>
        <a:p>
          <a:endParaRPr lang="en-GB"/>
        </a:p>
      </dgm:t>
    </dgm:pt>
    <dgm:pt modelId="{78AC6521-2CD8-4A32-912D-118BB2AF2EA9}">
      <dgm:prSet phldrT="[Text]"/>
      <dgm:spPr/>
      <dgm:t>
        <a:bodyPr/>
        <a:lstStyle/>
        <a:p>
          <a:r>
            <a:rPr lang="fr-BE" dirty="0" err="1" smtClean="0"/>
            <a:t>Prioritising</a:t>
          </a:r>
          <a:r>
            <a:rPr lang="fr-BE" dirty="0" smtClean="0"/>
            <a:t> </a:t>
          </a:r>
          <a:r>
            <a:rPr lang="fr-BE" dirty="0" err="1" smtClean="0"/>
            <a:t>civic</a:t>
          </a:r>
          <a:r>
            <a:rPr lang="fr-BE" dirty="0" smtClean="0"/>
            <a:t> engagement</a:t>
          </a:r>
          <a:endParaRPr lang="en-GB" dirty="0"/>
        </a:p>
      </dgm:t>
    </dgm:pt>
    <dgm:pt modelId="{3C727390-F0E3-48C8-89FF-22A378E4D795}" type="parTrans" cxnId="{E34CE855-7C51-4A8C-82F9-97ABF22DC0AF}">
      <dgm:prSet/>
      <dgm:spPr/>
      <dgm:t>
        <a:bodyPr/>
        <a:lstStyle/>
        <a:p>
          <a:endParaRPr lang="en-GB"/>
        </a:p>
      </dgm:t>
    </dgm:pt>
    <dgm:pt modelId="{D1E36CB9-77AF-4E36-AD22-9F3C65112943}" type="sibTrans" cxnId="{E34CE855-7C51-4A8C-82F9-97ABF22DC0AF}">
      <dgm:prSet/>
      <dgm:spPr/>
      <dgm:t>
        <a:bodyPr/>
        <a:lstStyle/>
        <a:p>
          <a:endParaRPr lang="en-GB"/>
        </a:p>
      </dgm:t>
    </dgm:pt>
    <dgm:pt modelId="{8D32A323-DFF3-497C-BDF5-3DD0A8C46441}">
      <dgm:prSet phldrT="[Text]"/>
      <dgm:spPr/>
      <dgm:t>
        <a:bodyPr/>
        <a:lstStyle/>
        <a:p>
          <a:r>
            <a:rPr lang="fr-BE" dirty="0" err="1" smtClean="0"/>
            <a:t>Fostering</a:t>
          </a:r>
          <a:r>
            <a:rPr lang="fr-BE" dirty="0" smtClean="0"/>
            <a:t> </a:t>
          </a:r>
          <a:r>
            <a:rPr lang="fr-BE" dirty="0" err="1" smtClean="0"/>
            <a:t>entrepreuneurship</a:t>
          </a:r>
          <a:r>
            <a:rPr lang="fr-BE" dirty="0" smtClean="0"/>
            <a:t> and </a:t>
          </a:r>
          <a:r>
            <a:rPr lang="fr-BE" dirty="0" err="1" smtClean="0"/>
            <a:t>creativity</a:t>
          </a:r>
          <a:endParaRPr lang="en-GB" dirty="0"/>
        </a:p>
      </dgm:t>
    </dgm:pt>
    <dgm:pt modelId="{A6915042-881E-4D3A-B2CA-B3ECA871B575}" type="parTrans" cxnId="{11CEB5D0-470C-48BC-8FE5-A6665925D54E}">
      <dgm:prSet/>
      <dgm:spPr/>
      <dgm:t>
        <a:bodyPr/>
        <a:lstStyle/>
        <a:p>
          <a:endParaRPr lang="en-GB"/>
        </a:p>
      </dgm:t>
    </dgm:pt>
    <dgm:pt modelId="{F2C411CA-C9E9-4871-A298-886122511890}" type="sibTrans" cxnId="{11CEB5D0-470C-48BC-8FE5-A6665925D54E}">
      <dgm:prSet/>
      <dgm:spPr/>
      <dgm:t>
        <a:bodyPr/>
        <a:lstStyle/>
        <a:p>
          <a:endParaRPr lang="en-GB"/>
        </a:p>
      </dgm:t>
    </dgm:pt>
    <dgm:pt modelId="{1640212A-6D47-43BE-B718-CE6E2F953196}" type="pres">
      <dgm:prSet presAssocID="{F34A55EA-9174-4BA5-B6B9-C90B0792D8D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GB"/>
        </a:p>
      </dgm:t>
    </dgm:pt>
    <dgm:pt modelId="{C3CC55E9-C4BE-4C20-8D43-3D9B386ED375}" type="pres">
      <dgm:prSet presAssocID="{F34A55EA-9174-4BA5-B6B9-C90B0792D8D2}" presName="Name1" presStyleCnt="0"/>
      <dgm:spPr/>
    </dgm:pt>
    <dgm:pt modelId="{E9EB799A-6E3E-4246-8D09-90B2BC0DF45A}" type="pres">
      <dgm:prSet presAssocID="{F34A55EA-9174-4BA5-B6B9-C90B0792D8D2}" presName="cycle" presStyleCnt="0"/>
      <dgm:spPr/>
    </dgm:pt>
    <dgm:pt modelId="{7E7253E4-9A77-4A6E-A9EA-69C776E99E06}" type="pres">
      <dgm:prSet presAssocID="{F34A55EA-9174-4BA5-B6B9-C90B0792D8D2}" presName="srcNode" presStyleLbl="node1" presStyleIdx="0" presStyleCnt="4"/>
      <dgm:spPr/>
    </dgm:pt>
    <dgm:pt modelId="{191E9DB7-0AEE-4A86-B529-49B0FD4EABBA}" type="pres">
      <dgm:prSet presAssocID="{F34A55EA-9174-4BA5-B6B9-C90B0792D8D2}" presName="conn" presStyleLbl="parChTrans1D2" presStyleIdx="0" presStyleCnt="1"/>
      <dgm:spPr/>
      <dgm:t>
        <a:bodyPr/>
        <a:lstStyle/>
        <a:p>
          <a:endParaRPr lang="en-GB"/>
        </a:p>
      </dgm:t>
    </dgm:pt>
    <dgm:pt modelId="{46855B38-5592-4E2D-9E5C-C9307F1C47B4}" type="pres">
      <dgm:prSet presAssocID="{F34A55EA-9174-4BA5-B6B9-C90B0792D8D2}" presName="extraNode" presStyleLbl="node1" presStyleIdx="0" presStyleCnt="4"/>
      <dgm:spPr/>
    </dgm:pt>
    <dgm:pt modelId="{E4CD697C-9C48-4FB8-8D7C-EE34633114B5}" type="pres">
      <dgm:prSet presAssocID="{F34A55EA-9174-4BA5-B6B9-C90B0792D8D2}" presName="dstNode" presStyleLbl="node1" presStyleIdx="0" presStyleCnt="4"/>
      <dgm:spPr/>
    </dgm:pt>
    <dgm:pt modelId="{815DD648-5AA5-4A9D-AE74-5C34C0BC605E}" type="pres">
      <dgm:prSet presAssocID="{96CE8AB0-6153-45BC-BCF0-016E8D7B051D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EBD3FE4-769C-41BB-8C59-AE31DAFE1E77}" type="pres">
      <dgm:prSet presAssocID="{96CE8AB0-6153-45BC-BCF0-016E8D7B051D}" presName="accent_1" presStyleCnt="0"/>
      <dgm:spPr/>
    </dgm:pt>
    <dgm:pt modelId="{4CA8FACF-4CDC-47B1-A45D-9414E8DDF800}" type="pres">
      <dgm:prSet presAssocID="{96CE8AB0-6153-45BC-BCF0-016E8D7B051D}" presName="accentRepeatNode" presStyleLbl="solidFgAcc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8B0ED9E3-92BA-4973-9632-0F7AFD456197}" type="pres">
      <dgm:prSet presAssocID="{329C274F-AD86-4CE1-AAAD-195F6BAC2F0B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BC00030-B5E2-4A7C-86E3-C79CDE9C704A}" type="pres">
      <dgm:prSet presAssocID="{329C274F-AD86-4CE1-AAAD-195F6BAC2F0B}" presName="accent_2" presStyleCnt="0"/>
      <dgm:spPr/>
    </dgm:pt>
    <dgm:pt modelId="{C2ACFB10-A74C-4D61-AF72-F546800857BF}" type="pres">
      <dgm:prSet presAssocID="{329C274F-AD86-4CE1-AAAD-195F6BAC2F0B}" presName="accentRepeatNode" presStyleLbl="solidFgAcc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B7501B5D-C923-4FC4-A959-5AD611CE7D47}" type="pres">
      <dgm:prSet presAssocID="{78AC6521-2CD8-4A32-912D-118BB2AF2EA9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3B85D46-777F-44F0-931D-370EED7F0491}" type="pres">
      <dgm:prSet presAssocID="{78AC6521-2CD8-4A32-912D-118BB2AF2EA9}" presName="accent_3" presStyleCnt="0"/>
      <dgm:spPr/>
    </dgm:pt>
    <dgm:pt modelId="{40369C18-A100-46C8-A341-CDA9B76D2CD4}" type="pres">
      <dgm:prSet presAssocID="{78AC6521-2CD8-4A32-912D-118BB2AF2EA9}" presName="accentRepeatNode" presStyleLbl="solidFgAcc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8F7723B8-A1DD-48F9-93C5-600FDE0830EA}" type="pres">
      <dgm:prSet presAssocID="{8D32A323-DFF3-497C-BDF5-3DD0A8C46441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7A16C8A-34D8-45DD-A7FE-1AC56E9CC847}" type="pres">
      <dgm:prSet presAssocID="{8D32A323-DFF3-497C-BDF5-3DD0A8C46441}" presName="accent_4" presStyleCnt="0"/>
      <dgm:spPr/>
    </dgm:pt>
    <dgm:pt modelId="{645DD502-AFD6-4BDE-B2BE-60C72449B776}" type="pres">
      <dgm:prSet presAssocID="{8D32A323-DFF3-497C-BDF5-3DD0A8C46441}" presName="accentRepeatNode" presStyleLbl="solidFgAcc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GB"/>
        </a:p>
      </dgm:t>
    </dgm:pt>
  </dgm:ptLst>
  <dgm:cxnLst>
    <dgm:cxn modelId="{B526A981-EE83-4B37-B5DD-E8D58D148C48}" type="presOf" srcId="{329C274F-AD86-4CE1-AAAD-195F6BAC2F0B}" destId="{8B0ED9E3-92BA-4973-9632-0F7AFD456197}" srcOrd="0" destOrd="0" presId="urn:microsoft.com/office/officeart/2008/layout/VerticalCurvedList"/>
    <dgm:cxn modelId="{E34CE855-7C51-4A8C-82F9-97ABF22DC0AF}" srcId="{F34A55EA-9174-4BA5-B6B9-C90B0792D8D2}" destId="{78AC6521-2CD8-4A32-912D-118BB2AF2EA9}" srcOrd="2" destOrd="0" parTransId="{3C727390-F0E3-48C8-89FF-22A378E4D795}" sibTransId="{D1E36CB9-77AF-4E36-AD22-9F3C65112943}"/>
    <dgm:cxn modelId="{82DAA6F5-4908-4CA0-AF75-6B17E4E5B97B}" type="presOf" srcId="{8D32A323-DFF3-497C-BDF5-3DD0A8C46441}" destId="{8F7723B8-A1DD-48F9-93C5-600FDE0830EA}" srcOrd="0" destOrd="0" presId="urn:microsoft.com/office/officeart/2008/layout/VerticalCurvedList"/>
    <dgm:cxn modelId="{11CEB5D0-470C-48BC-8FE5-A6665925D54E}" srcId="{F34A55EA-9174-4BA5-B6B9-C90B0792D8D2}" destId="{8D32A323-DFF3-497C-BDF5-3DD0A8C46441}" srcOrd="3" destOrd="0" parTransId="{A6915042-881E-4D3A-B2CA-B3ECA871B575}" sibTransId="{F2C411CA-C9E9-4871-A298-886122511890}"/>
    <dgm:cxn modelId="{C2BF2A23-DC3B-4C8C-BB74-4DB6767455AC}" type="presOf" srcId="{78AC6521-2CD8-4A32-912D-118BB2AF2EA9}" destId="{B7501B5D-C923-4FC4-A959-5AD611CE7D47}" srcOrd="0" destOrd="0" presId="urn:microsoft.com/office/officeart/2008/layout/VerticalCurvedList"/>
    <dgm:cxn modelId="{002B32AE-B424-45B4-AD92-2D4807AD67DF}" type="presOf" srcId="{F34A55EA-9174-4BA5-B6B9-C90B0792D8D2}" destId="{1640212A-6D47-43BE-B718-CE6E2F953196}" srcOrd="0" destOrd="0" presId="urn:microsoft.com/office/officeart/2008/layout/VerticalCurvedList"/>
    <dgm:cxn modelId="{C7650DD7-82F0-450A-8CE4-6B6F697C5865}" type="presOf" srcId="{96CE8AB0-6153-45BC-BCF0-016E8D7B051D}" destId="{815DD648-5AA5-4A9D-AE74-5C34C0BC605E}" srcOrd="0" destOrd="0" presId="urn:microsoft.com/office/officeart/2008/layout/VerticalCurvedList"/>
    <dgm:cxn modelId="{01B66CB0-A3CD-49B2-8A84-F3BCA20BA596}" srcId="{F34A55EA-9174-4BA5-B6B9-C90B0792D8D2}" destId="{96CE8AB0-6153-45BC-BCF0-016E8D7B051D}" srcOrd="0" destOrd="0" parTransId="{C52E4F57-E8BF-4C66-B0E1-1D0A3CC0A7E6}" sibTransId="{F4D423E3-D9D1-4FF5-BE5F-951D571E6789}"/>
    <dgm:cxn modelId="{4DAF8D40-45D2-43DB-AA04-FD5E77ADB2D0}" srcId="{F34A55EA-9174-4BA5-B6B9-C90B0792D8D2}" destId="{329C274F-AD86-4CE1-AAAD-195F6BAC2F0B}" srcOrd="1" destOrd="0" parTransId="{208C21CE-81D3-4D26-BB65-507E1BCA3C53}" sibTransId="{EC5B17F4-3BF5-4034-9874-2D2DF76B64D3}"/>
    <dgm:cxn modelId="{107F7BFA-4387-44F8-BFBA-3631E34C33EA}" type="presOf" srcId="{F4D423E3-D9D1-4FF5-BE5F-951D571E6789}" destId="{191E9DB7-0AEE-4A86-B529-49B0FD4EABBA}" srcOrd="0" destOrd="0" presId="urn:microsoft.com/office/officeart/2008/layout/VerticalCurvedList"/>
    <dgm:cxn modelId="{D62C56BD-7555-44E2-BE46-DB13C533E8C2}" type="presParOf" srcId="{1640212A-6D47-43BE-B718-CE6E2F953196}" destId="{C3CC55E9-C4BE-4C20-8D43-3D9B386ED375}" srcOrd="0" destOrd="0" presId="urn:microsoft.com/office/officeart/2008/layout/VerticalCurvedList"/>
    <dgm:cxn modelId="{A61E2E86-42CF-4381-908F-D9FF64DDBD84}" type="presParOf" srcId="{C3CC55E9-C4BE-4C20-8D43-3D9B386ED375}" destId="{E9EB799A-6E3E-4246-8D09-90B2BC0DF45A}" srcOrd="0" destOrd="0" presId="urn:microsoft.com/office/officeart/2008/layout/VerticalCurvedList"/>
    <dgm:cxn modelId="{3E05AAAE-E654-4DB0-AD3B-899BC9A7F8DD}" type="presParOf" srcId="{E9EB799A-6E3E-4246-8D09-90B2BC0DF45A}" destId="{7E7253E4-9A77-4A6E-A9EA-69C776E99E06}" srcOrd="0" destOrd="0" presId="urn:microsoft.com/office/officeart/2008/layout/VerticalCurvedList"/>
    <dgm:cxn modelId="{495AE92A-3C8B-4C66-8C48-DEA48CBD3F01}" type="presParOf" srcId="{E9EB799A-6E3E-4246-8D09-90B2BC0DF45A}" destId="{191E9DB7-0AEE-4A86-B529-49B0FD4EABBA}" srcOrd="1" destOrd="0" presId="urn:microsoft.com/office/officeart/2008/layout/VerticalCurvedList"/>
    <dgm:cxn modelId="{DDB62F41-1503-4E08-9310-978852FFA0B2}" type="presParOf" srcId="{E9EB799A-6E3E-4246-8D09-90B2BC0DF45A}" destId="{46855B38-5592-4E2D-9E5C-C9307F1C47B4}" srcOrd="2" destOrd="0" presId="urn:microsoft.com/office/officeart/2008/layout/VerticalCurvedList"/>
    <dgm:cxn modelId="{0E479C55-9C29-4EAC-AF50-88D0B0EC0DEC}" type="presParOf" srcId="{E9EB799A-6E3E-4246-8D09-90B2BC0DF45A}" destId="{E4CD697C-9C48-4FB8-8D7C-EE34633114B5}" srcOrd="3" destOrd="0" presId="urn:microsoft.com/office/officeart/2008/layout/VerticalCurvedList"/>
    <dgm:cxn modelId="{0A400909-419C-47F8-9776-5F6D1578CF4A}" type="presParOf" srcId="{C3CC55E9-C4BE-4C20-8D43-3D9B386ED375}" destId="{815DD648-5AA5-4A9D-AE74-5C34C0BC605E}" srcOrd="1" destOrd="0" presId="urn:microsoft.com/office/officeart/2008/layout/VerticalCurvedList"/>
    <dgm:cxn modelId="{25193C3A-F776-4751-9B73-FE3580A13E5C}" type="presParOf" srcId="{C3CC55E9-C4BE-4C20-8D43-3D9B386ED375}" destId="{CEBD3FE4-769C-41BB-8C59-AE31DAFE1E77}" srcOrd="2" destOrd="0" presId="urn:microsoft.com/office/officeart/2008/layout/VerticalCurvedList"/>
    <dgm:cxn modelId="{78E8B81F-6DF1-4970-B6D8-4F7A0E1A3E0F}" type="presParOf" srcId="{CEBD3FE4-769C-41BB-8C59-AE31DAFE1E77}" destId="{4CA8FACF-4CDC-47B1-A45D-9414E8DDF800}" srcOrd="0" destOrd="0" presId="urn:microsoft.com/office/officeart/2008/layout/VerticalCurvedList"/>
    <dgm:cxn modelId="{7192B2FA-B0A6-482A-9DAD-EFFB80492241}" type="presParOf" srcId="{C3CC55E9-C4BE-4C20-8D43-3D9B386ED375}" destId="{8B0ED9E3-92BA-4973-9632-0F7AFD456197}" srcOrd="3" destOrd="0" presId="urn:microsoft.com/office/officeart/2008/layout/VerticalCurvedList"/>
    <dgm:cxn modelId="{630111C9-E3AC-4F8B-91A3-3A4C29947CB8}" type="presParOf" srcId="{C3CC55E9-C4BE-4C20-8D43-3D9B386ED375}" destId="{5BC00030-B5E2-4A7C-86E3-C79CDE9C704A}" srcOrd="4" destOrd="0" presId="urn:microsoft.com/office/officeart/2008/layout/VerticalCurvedList"/>
    <dgm:cxn modelId="{0C95C6AC-75EE-4175-A332-860E68238D95}" type="presParOf" srcId="{5BC00030-B5E2-4A7C-86E3-C79CDE9C704A}" destId="{C2ACFB10-A74C-4D61-AF72-F546800857BF}" srcOrd="0" destOrd="0" presId="urn:microsoft.com/office/officeart/2008/layout/VerticalCurvedList"/>
    <dgm:cxn modelId="{9986335C-3E67-4F5B-9FB4-F293FA22AC79}" type="presParOf" srcId="{C3CC55E9-C4BE-4C20-8D43-3D9B386ED375}" destId="{B7501B5D-C923-4FC4-A959-5AD611CE7D47}" srcOrd="5" destOrd="0" presId="urn:microsoft.com/office/officeart/2008/layout/VerticalCurvedList"/>
    <dgm:cxn modelId="{686893FF-3D0C-4E2B-84DF-F08B8DB13B89}" type="presParOf" srcId="{C3CC55E9-C4BE-4C20-8D43-3D9B386ED375}" destId="{83B85D46-777F-44F0-931D-370EED7F0491}" srcOrd="6" destOrd="0" presId="urn:microsoft.com/office/officeart/2008/layout/VerticalCurvedList"/>
    <dgm:cxn modelId="{DC8E9FB6-6FC1-4303-B17C-6E4C9863EEB6}" type="presParOf" srcId="{83B85D46-777F-44F0-931D-370EED7F0491}" destId="{40369C18-A100-46C8-A341-CDA9B76D2CD4}" srcOrd="0" destOrd="0" presId="urn:microsoft.com/office/officeart/2008/layout/VerticalCurvedList"/>
    <dgm:cxn modelId="{476FB65A-0F85-4826-BA34-387E537D73E0}" type="presParOf" srcId="{C3CC55E9-C4BE-4C20-8D43-3D9B386ED375}" destId="{8F7723B8-A1DD-48F9-93C5-600FDE0830EA}" srcOrd="7" destOrd="0" presId="urn:microsoft.com/office/officeart/2008/layout/VerticalCurvedList"/>
    <dgm:cxn modelId="{818D8E81-4AD2-4FEE-B0AE-908BE3E5ECC5}" type="presParOf" srcId="{C3CC55E9-C4BE-4C20-8D43-3D9B386ED375}" destId="{07A16C8A-34D8-45DD-A7FE-1AC56E9CC847}" srcOrd="8" destOrd="0" presId="urn:microsoft.com/office/officeart/2008/layout/VerticalCurvedList"/>
    <dgm:cxn modelId="{C9D8F8D1-0C36-44A5-96A6-52736AF5BA6D}" type="presParOf" srcId="{07A16C8A-34D8-45DD-A7FE-1AC56E9CC847}" destId="{645DD502-AFD6-4BDE-B2BE-60C72449B77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34A55EA-9174-4BA5-B6B9-C90B0792D8D2}" type="doc">
      <dgm:prSet loTypeId="urn:microsoft.com/office/officeart/2008/layout/VerticalCurvedList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GB"/>
        </a:p>
      </dgm:t>
    </dgm:pt>
    <dgm:pt modelId="{96CE8AB0-6153-45BC-BCF0-016E8D7B051D}">
      <dgm:prSet phldrT="[Text]"/>
      <dgm:spPr/>
      <dgm:t>
        <a:bodyPr/>
        <a:lstStyle/>
        <a:p>
          <a:r>
            <a:rPr lang="fr-BE" dirty="0" smtClean="0"/>
            <a:t>More </a:t>
          </a:r>
          <a:r>
            <a:rPr lang="fr-BE" dirty="0" err="1" smtClean="0"/>
            <a:t>platforms</a:t>
          </a:r>
          <a:r>
            <a:rPr lang="fr-BE" dirty="0" smtClean="0"/>
            <a:t> for dialogue</a:t>
          </a:r>
          <a:endParaRPr lang="en-GB" dirty="0"/>
        </a:p>
      </dgm:t>
    </dgm:pt>
    <dgm:pt modelId="{C52E4F57-E8BF-4C66-B0E1-1D0A3CC0A7E6}" type="parTrans" cxnId="{01B66CB0-A3CD-49B2-8A84-F3BCA20BA596}">
      <dgm:prSet/>
      <dgm:spPr/>
      <dgm:t>
        <a:bodyPr/>
        <a:lstStyle/>
        <a:p>
          <a:endParaRPr lang="en-GB"/>
        </a:p>
      </dgm:t>
    </dgm:pt>
    <dgm:pt modelId="{F4D423E3-D9D1-4FF5-BE5F-951D571E6789}" type="sibTrans" cxnId="{01B66CB0-A3CD-49B2-8A84-F3BCA20BA596}">
      <dgm:prSet/>
      <dgm:spPr/>
      <dgm:t>
        <a:bodyPr/>
        <a:lstStyle/>
        <a:p>
          <a:endParaRPr lang="en-GB"/>
        </a:p>
      </dgm:t>
    </dgm:pt>
    <dgm:pt modelId="{329C274F-AD86-4CE1-AAAD-195F6BAC2F0B}">
      <dgm:prSet phldrT="[Text]"/>
      <dgm:spPr/>
      <dgm:t>
        <a:bodyPr/>
        <a:lstStyle/>
        <a:p>
          <a:r>
            <a:rPr lang="fr-BE" dirty="0" err="1" smtClean="0"/>
            <a:t>Emphasise</a:t>
          </a:r>
          <a:r>
            <a:rPr lang="fr-BE" dirty="0" smtClean="0"/>
            <a:t> </a:t>
          </a:r>
          <a:r>
            <a:rPr lang="fr-BE" dirty="0" err="1" smtClean="0"/>
            <a:t>regional</a:t>
          </a:r>
          <a:r>
            <a:rPr lang="fr-BE" dirty="0" smtClean="0"/>
            <a:t> cross-border </a:t>
          </a:r>
          <a:r>
            <a:rPr lang="fr-BE" dirty="0" err="1" smtClean="0"/>
            <a:t>cooperation</a:t>
          </a:r>
          <a:endParaRPr lang="en-GB" dirty="0"/>
        </a:p>
      </dgm:t>
    </dgm:pt>
    <dgm:pt modelId="{208C21CE-81D3-4D26-BB65-507E1BCA3C53}" type="parTrans" cxnId="{4DAF8D40-45D2-43DB-AA04-FD5E77ADB2D0}">
      <dgm:prSet/>
      <dgm:spPr/>
      <dgm:t>
        <a:bodyPr/>
        <a:lstStyle/>
        <a:p>
          <a:endParaRPr lang="en-GB"/>
        </a:p>
      </dgm:t>
    </dgm:pt>
    <dgm:pt modelId="{EC5B17F4-3BF5-4034-9874-2D2DF76B64D3}" type="sibTrans" cxnId="{4DAF8D40-45D2-43DB-AA04-FD5E77ADB2D0}">
      <dgm:prSet/>
      <dgm:spPr/>
      <dgm:t>
        <a:bodyPr/>
        <a:lstStyle/>
        <a:p>
          <a:endParaRPr lang="en-GB"/>
        </a:p>
      </dgm:t>
    </dgm:pt>
    <dgm:pt modelId="{78AC6521-2CD8-4A32-912D-118BB2AF2EA9}">
      <dgm:prSet phldrT="[Text]"/>
      <dgm:spPr/>
      <dgm:t>
        <a:bodyPr/>
        <a:lstStyle/>
        <a:p>
          <a:r>
            <a:rPr lang="fr-BE" dirty="0" err="1" smtClean="0"/>
            <a:t>Improve</a:t>
          </a:r>
          <a:r>
            <a:rPr lang="fr-BE" dirty="0" smtClean="0"/>
            <a:t> </a:t>
          </a:r>
          <a:r>
            <a:rPr lang="fr-BE" dirty="0" err="1" smtClean="0"/>
            <a:t>access</a:t>
          </a:r>
          <a:r>
            <a:rPr lang="fr-BE" dirty="0" smtClean="0"/>
            <a:t> to and synergies of EU </a:t>
          </a:r>
          <a:r>
            <a:rPr lang="fr-BE" dirty="0" err="1" smtClean="0"/>
            <a:t>funds</a:t>
          </a:r>
          <a:endParaRPr lang="en-GB" dirty="0"/>
        </a:p>
      </dgm:t>
    </dgm:pt>
    <dgm:pt modelId="{3C727390-F0E3-48C8-89FF-22A378E4D795}" type="parTrans" cxnId="{E34CE855-7C51-4A8C-82F9-97ABF22DC0AF}">
      <dgm:prSet/>
      <dgm:spPr/>
      <dgm:t>
        <a:bodyPr/>
        <a:lstStyle/>
        <a:p>
          <a:endParaRPr lang="en-GB"/>
        </a:p>
      </dgm:t>
    </dgm:pt>
    <dgm:pt modelId="{D1E36CB9-77AF-4E36-AD22-9F3C65112943}" type="sibTrans" cxnId="{E34CE855-7C51-4A8C-82F9-97ABF22DC0AF}">
      <dgm:prSet/>
      <dgm:spPr/>
      <dgm:t>
        <a:bodyPr/>
        <a:lstStyle/>
        <a:p>
          <a:endParaRPr lang="en-GB"/>
        </a:p>
      </dgm:t>
    </dgm:pt>
    <dgm:pt modelId="{1640212A-6D47-43BE-B718-CE6E2F953196}" type="pres">
      <dgm:prSet presAssocID="{F34A55EA-9174-4BA5-B6B9-C90B0792D8D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GB"/>
        </a:p>
      </dgm:t>
    </dgm:pt>
    <dgm:pt modelId="{C3CC55E9-C4BE-4C20-8D43-3D9B386ED375}" type="pres">
      <dgm:prSet presAssocID="{F34A55EA-9174-4BA5-B6B9-C90B0792D8D2}" presName="Name1" presStyleCnt="0"/>
      <dgm:spPr/>
    </dgm:pt>
    <dgm:pt modelId="{E9EB799A-6E3E-4246-8D09-90B2BC0DF45A}" type="pres">
      <dgm:prSet presAssocID="{F34A55EA-9174-4BA5-B6B9-C90B0792D8D2}" presName="cycle" presStyleCnt="0"/>
      <dgm:spPr/>
    </dgm:pt>
    <dgm:pt modelId="{7E7253E4-9A77-4A6E-A9EA-69C776E99E06}" type="pres">
      <dgm:prSet presAssocID="{F34A55EA-9174-4BA5-B6B9-C90B0792D8D2}" presName="srcNode" presStyleLbl="node1" presStyleIdx="0" presStyleCnt="3"/>
      <dgm:spPr/>
    </dgm:pt>
    <dgm:pt modelId="{191E9DB7-0AEE-4A86-B529-49B0FD4EABBA}" type="pres">
      <dgm:prSet presAssocID="{F34A55EA-9174-4BA5-B6B9-C90B0792D8D2}" presName="conn" presStyleLbl="parChTrans1D2" presStyleIdx="0" presStyleCnt="1"/>
      <dgm:spPr/>
      <dgm:t>
        <a:bodyPr/>
        <a:lstStyle/>
        <a:p>
          <a:endParaRPr lang="en-GB"/>
        </a:p>
      </dgm:t>
    </dgm:pt>
    <dgm:pt modelId="{46855B38-5592-4E2D-9E5C-C9307F1C47B4}" type="pres">
      <dgm:prSet presAssocID="{F34A55EA-9174-4BA5-B6B9-C90B0792D8D2}" presName="extraNode" presStyleLbl="node1" presStyleIdx="0" presStyleCnt="3"/>
      <dgm:spPr/>
    </dgm:pt>
    <dgm:pt modelId="{E4CD697C-9C48-4FB8-8D7C-EE34633114B5}" type="pres">
      <dgm:prSet presAssocID="{F34A55EA-9174-4BA5-B6B9-C90B0792D8D2}" presName="dstNode" presStyleLbl="node1" presStyleIdx="0" presStyleCnt="3"/>
      <dgm:spPr/>
    </dgm:pt>
    <dgm:pt modelId="{815DD648-5AA5-4A9D-AE74-5C34C0BC605E}" type="pres">
      <dgm:prSet presAssocID="{96CE8AB0-6153-45BC-BCF0-016E8D7B051D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EBD3FE4-769C-41BB-8C59-AE31DAFE1E77}" type="pres">
      <dgm:prSet presAssocID="{96CE8AB0-6153-45BC-BCF0-016E8D7B051D}" presName="accent_1" presStyleCnt="0"/>
      <dgm:spPr/>
    </dgm:pt>
    <dgm:pt modelId="{4CA8FACF-4CDC-47B1-A45D-9414E8DDF800}" type="pres">
      <dgm:prSet presAssocID="{96CE8AB0-6153-45BC-BCF0-016E8D7B051D}" presName="accentRepeatNode" presStyleLbl="solidFgAcc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8B0ED9E3-92BA-4973-9632-0F7AFD456197}" type="pres">
      <dgm:prSet presAssocID="{329C274F-AD86-4CE1-AAAD-195F6BAC2F0B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BC00030-B5E2-4A7C-86E3-C79CDE9C704A}" type="pres">
      <dgm:prSet presAssocID="{329C274F-AD86-4CE1-AAAD-195F6BAC2F0B}" presName="accent_2" presStyleCnt="0"/>
      <dgm:spPr/>
    </dgm:pt>
    <dgm:pt modelId="{C2ACFB10-A74C-4D61-AF72-F546800857BF}" type="pres">
      <dgm:prSet presAssocID="{329C274F-AD86-4CE1-AAAD-195F6BAC2F0B}" presName="accentRepeatNode" presStyleLbl="solidFgAcc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B7501B5D-C923-4FC4-A959-5AD611CE7D47}" type="pres">
      <dgm:prSet presAssocID="{78AC6521-2CD8-4A32-912D-118BB2AF2EA9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3B85D46-777F-44F0-931D-370EED7F0491}" type="pres">
      <dgm:prSet presAssocID="{78AC6521-2CD8-4A32-912D-118BB2AF2EA9}" presName="accent_3" presStyleCnt="0"/>
      <dgm:spPr/>
    </dgm:pt>
    <dgm:pt modelId="{40369C18-A100-46C8-A341-CDA9B76D2CD4}" type="pres">
      <dgm:prSet presAssocID="{78AC6521-2CD8-4A32-912D-118BB2AF2EA9}" presName="accentRepeatNode" presStyleLbl="solidFgAcc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GB"/>
        </a:p>
      </dgm:t>
    </dgm:pt>
  </dgm:ptLst>
  <dgm:cxnLst>
    <dgm:cxn modelId="{E34CE855-7C51-4A8C-82F9-97ABF22DC0AF}" srcId="{F34A55EA-9174-4BA5-B6B9-C90B0792D8D2}" destId="{78AC6521-2CD8-4A32-912D-118BB2AF2EA9}" srcOrd="2" destOrd="0" parTransId="{3C727390-F0E3-48C8-89FF-22A378E4D795}" sibTransId="{D1E36CB9-77AF-4E36-AD22-9F3C65112943}"/>
    <dgm:cxn modelId="{6C308FEC-7984-4609-A8B9-D46FB8ABE8B3}" type="presOf" srcId="{78AC6521-2CD8-4A32-912D-118BB2AF2EA9}" destId="{B7501B5D-C923-4FC4-A959-5AD611CE7D47}" srcOrd="0" destOrd="0" presId="urn:microsoft.com/office/officeart/2008/layout/VerticalCurvedList"/>
    <dgm:cxn modelId="{8F2A0FA0-F454-46CF-8641-0D96A3C3B81B}" type="presOf" srcId="{329C274F-AD86-4CE1-AAAD-195F6BAC2F0B}" destId="{8B0ED9E3-92BA-4973-9632-0F7AFD456197}" srcOrd="0" destOrd="0" presId="urn:microsoft.com/office/officeart/2008/layout/VerticalCurvedList"/>
    <dgm:cxn modelId="{FB1BF4AE-2B0E-46FA-AAC6-93EA21056635}" type="presOf" srcId="{96CE8AB0-6153-45BC-BCF0-016E8D7B051D}" destId="{815DD648-5AA5-4A9D-AE74-5C34C0BC605E}" srcOrd="0" destOrd="0" presId="urn:microsoft.com/office/officeart/2008/layout/VerticalCurvedList"/>
    <dgm:cxn modelId="{96801168-226D-4047-8B4E-C070A92D3759}" type="presOf" srcId="{F4D423E3-D9D1-4FF5-BE5F-951D571E6789}" destId="{191E9DB7-0AEE-4A86-B529-49B0FD4EABBA}" srcOrd="0" destOrd="0" presId="urn:microsoft.com/office/officeart/2008/layout/VerticalCurvedList"/>
    <dgm:cxn modelId="{01B66CB0-A3CD-49B2-8A84-F3BCA20BA596}" srcId="{F34A55EA-9174-4BA5-B6B9-C90B0792D8D2}" destId="{96CE8AB0-6153-45BC-BCF0-016E8D7B051D}" srcOrd="0" destOrd="0" parTransId="{C52E4F57-E8BF-4C66-B0E1-1D0A3CC0A7E6}" sibTransId="{F4D423E3-D9D1-4FF5-BE5F-951D571E6789}"/>
    <dgm:cxn modelId="{4DAF8D40-45D2-43DB-AA04-FD5E77ADB2D0}" srcId="{F34A55EA-9174-4BA5-B6B9-C90B0792D8D2}" destId="{329C274F-AD86-4CE1-AAAD-195F6BAC2F0B}" srcOrd="1" destOrd="0" parTransId="{208C21CE-81D3-4D26-BB65-507E1BCA3C53}" sibTransId="{EC5B17F4-3BF5-4034-9874-2D2DF76B64D3}"/>
    <dgm:cxn modelId="{FDBC660A-AC40-46D4-BAAB-3ED3E372080B}" type="presOf" srcId="{F34A55EA-9174-4BA5-B6B9-C90B0792D8D2}" destId="{1640212A-6D47-43BE-B718-CE6E2F953196}" srcOrd="0" destOrd="0" presId="urn:microsoft.com/office/officeart/2008/layout/VerticalCurvedList"/>
    <dgm:cxn modelId="{81521EBA-D6A6-4FED-9C72-112F6A64E971}" type="presParOf" srcId="{1640212A-6D47-43BE-B718-CE6E2F953196}" destId="{C3CC55E9-C4BE-4C20-8D43-3D9B386ED375}" srcOrd="0" destOrd="0" presId="urn:microsoft.com/office/officeart/2008/layout/VerticalCurvedList"/>
    <dgm:cxn modelId="{F2CE3E64-57EC-4DD2-A327-AD28BE23062B}" type="presParOf" srcId="{C3CC55E9-C4BE-4C20-8D43-3D9B386ED375}" destId="{E9EB799A-6E3E-4246-8D09-90B2BC0DF45A}" srcOrd="0" destOrd="0" presId="urn:microsoft.com/office/officeart/2008/layout/VerticalCurvedList"/>
    <dgm:cxn modelId="{DB5D1F16-A10A-4B75-ADF5-F181B38EE00C}" type="presParOf" srcId="{E9EB799A-6E3E-4246-8D09-90B2BC0DF45A}" destId="{7E7253E4-9A77-4A6E-A9EA-69C776E99E06}" srcOrd="0" destOrd="0" presId="urn:microsoft.com/office/officeart/2008/layout/VerticalCurvedList"/>
    <dgm:cxn modelId="{E3CF5360-6749-47CA-81C4-DF91F199969F}" type="presParOf" srcId="{E9EB799A-6E3E-4246-8D09-90B2BC0DF45A}" destId="{191E9DB7-0AEE-4A86-B529-49B0FD4EABBA}" srcOrd="1" destOrd="0" presId="urn:microsoft.com/office/officeart/2008/layout/VerticalCurvedList"/>
    <dgm:cxn modelId="{8BAE11FC-0909-4529-8237-B9A8FEDABA29}" type="presParOf" srcId="{E9EB799A-6E3E-4246-8D09-90B2BC0DF45A}" destId="{46855B38-5592-4E2D-9E5C-C9307F1C47B4}" srcOrd="2" destOrd="0" presId="urn:microsoft.com/office/officeart/2008/layout/VerticalCurvedList"/>
    <dgm:cxn modelId="{0A52BD9F-AD00-4C0F-BA72-CD6185F303EE}" type="presParOf" srcId="{E9EB799A-6E3E-4246-8D09-90B2BC0DF45A}" destId="{E4CD697C-9C48-4FB8-8D7C-EE34633114B5}" srcOrd="3" destOrd="0" presId="urn:microsoft.com/office/officeart/2008/layout/VerticalCurvedList"/>
    <dgm:cxn modelId="{381B592F-4FE8-48BC-B6ED-EA712595F02A}" type="presParOf" srcId="{C3CC55E9-C4BE-4C20-8D43-3D9B386ED375}" destId="{815DD648-5AA5-4A9D-AE74-5C34C0BC605E}" srcOrd="1" destOrd="0" presId="urn:microsoft.com/office/officeart/2008/layout/VerticalCurvedList"/>
    <dgm:cxn modelId="{E17137FB-93A4-4183-97D1-648B5BE3651D}" type="presParOf" srcId="{C3CC55E9-C4BE-4C20-8D43-3D9B386ED375}" destId="{CEBD3FE4-769C-41BB-8C59-AE31DAFE1E77}" srcOrd="2" destOrd="0" presId="urn:microsoft.com/office/officeart/2008/layout/VerticalCurvedList"/>
    <dgm:cxn modelId="{33ED36CC-C339-485D-AD17-2C4B91A32421}" type="presParOf" srcId="{CEBD3FE4-769C-41BB-8C59-AE31DAFE1E77}" destId="{4CA8FACF-4CDC-47B1-A45D-9414E8DDF800}" srcOrd="0" destOrd="0" presId="urn:microsoft.com/office/officeart/2008/layout/VerticalCurvedList"/>
    <dgm:cxn modelId="{A6EA13BC-A6EB-4876-B98D-F5A055B72EB7}" type="presParOf" srcId="{C3CC55E9-C4BE-4C20-8D43-3D9B386ED375}" destId="{8B0ED9E3-92BA-4973-9632-0F7AFD456197}" srcOrd="3" destOrd="0" presId="urn:microsoft.com/office/officeart/2008/layout/VerticalCurvedList"/>
    <dgm:cxn modelId="{A7AB30B0-149D-45C2-884B-F19626FDF595}" type="presParOf" srcId="{C3CC55E9-C4BE-4C20-8D43-3D9B386ED375}" destId="{5BC00030-B5E2-4A7C-86E3-C79CDE9C704A}" srcOrd="4" destOrd="0" presId="urn:microsoft.com/office/officeart/2008/layout/VerticalCurvedList"/>
    <dgm:cxn modelId="{FE38BA1F-44A9-4984-ACF8-15362A052137}" type="presParOf" srcId="{5BC00030-B5E2-4A7C-86E3-C79CDE9C704A}" destId="{C2ACFB10-A74C-4D61-AF72-F546800857BF}" srcOrd="0" destOrd="0" presId="urn:microsoft.com/office/officeart/2008/layout/VerticalCurvedList"/>
    <dgm:cxn modelId="{EA8F3642-7777-4784-98CB-2EF9C92793BC}" type="presParOf" srcId="{C3CC55E9-C4BE-4C20-8D43-3D9B386ED375}" destId="{B7501B5D-C923-4FC4-A959-5AD611CE7D47}" srcOrd="5" destOrd="0" presId="urn:microsoft.com/office/officeart/2008/layout/VerticalCurvedList"/>
    <dgm:cxn modelId="{451E62A7-07ED-4870-A66C-171B24F5049E}" type="presParOf" srcId="{C3CC55E9-C4BE-4C20-8D43-3D9B386ED375}" destId="{83B85D46-777F-44F0-931D-370EED7F0491}" srcOrd="6" destOrd="0" presId="urn:microsoft.com/office/officeart/2008/layout/VerticalCurvedList"/>
    <dgm:cxn modelId="{EC7E971D-667D-4888-8325-E9EE6A89B1CD}" type="presParOf" srcId="{83B85D46-777F-44F0-931D-370EED7F0491}" destId="{40369C18-A100-46C8-A341-CDA9B76D2CD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C001FF4-970B-42CE-9BD3-CA0B7EA8E3E8}" type="doc">
      <dgm:prSet loTypeId="urn:microsoft.com/office/officeart/2008/layout/VerticalCurvedList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GB"/>
        </a:p>
      </dgm:t>
    </dgm:pt>
    <dgm:pt modelId="{72588C2F-3BBF-45EF-B923-237EECDDEBC5}">
      <dgm:prSet phldrT="[Text]"/>
      <dgm:spPr/>
      <dgm:t>
        <a:bodyPr/>
        <a:lstStyle/>
        <a:p>
          <a:r>
            <a:rPr lang="fr-BE" dirty="0" err="1" smtClean="0"/>
            <a:t>Economic</a:t>
          </a:r>
          <a:r>
            <a:rPr lang="fr-BE" dirty="0" smtClean="0"/>
            <a:t> dimension</a:t>
          </a:r>
          <a:endParaRPr lang="en-GB" dirty="0"/>
        </a:p>
      </dgm:t>
    </dgm:pt>
    <dgm:pt modelId="{159957FC-CC6A-44E7-88B7-419B5AC38DC3}" type="parTrans" cxnId="{71EFE0C3-78CA-4325-81F8-C1DB6ADDC099}">
      <dgm:prSet/>
      <dgm:spPr/>
      <dgm:t>
        <a:bodyPr/>
        <a:lstStyle/>
        <a:p>
          <a:endParaRPr lang="en-GB"/>
        </a:p>
      </dgm:t>
    </dgm:pt>
    <dgm:pt modelId="{78862159-2CAF-464F-A8E6-F5DFAFC2794F}" type="sibTrans" cxnId="{71EFE0C3-78CA-4325-81F8-C1DB6ADDC099}">
      <dgm:prSet/>
      <dgm:spPr/>
      <dgm:t>
        <a:bodyPr/>
        <a:lstStyle/>
        <a:p>
          <a:endParaRPr lang="en-GB"/>
        </a:p>
      </dgm:t>
    </dgm:pt>
    <dgm:pt modelId="{C2ACBC55-2E5B-40EE-AF71-E31DEA836FF2}">
      <dgm:prSet phldrT="[Text]"/>
      <dgm:spPr/>
      <dgm:t>
        <a:bodyPr/>
        <a:lstStyle/>
        <a:p>
          <a:r>
            <a:rPr lang="fr-BE" dirty="0" smtClean="0"/>
            <a:t>Social dimension</a:t>
          </a:r>
          <a:endParaRPr lang="en-GB" dirty="0"/>
        </a:p>
      </dgm:t>
    </dgm:pt>
    <dgm:pt modelId="{F2F37413-0D9B-4C3F-A5EB-FFD917BF24CD}" type="parTrans" cxnId="{5C89B051-F100-446F-9939-882D23A68954}">
      <dgm:prSet/>
      <dgm:spPr/>
      <dgm:t>
        <a:bodyPr/>
        <a:lstStyle/>
        <a:p>
          <a:endParaRPr lang="en-GB"/>
        </a:p>
      </dgm:t>
    </dgm:pt>
    <dgm:pt modelId="{41CD6455-916F-4768-BFAE-D21471697869}" type="sibTrans" cxnId="{5C89B051-F100-446F-9939-882D23A68954}">
      <dgm:prSet/>
      <dgm:spPr/>
      <dgm:t>
        <a:bodyPr/>
        <a:lstStyle/>
        <a:p>
          <a:endParaRPr lang="en-GB"/>
        </a:p>
      </dgm:t>
    </dgm:pt>
    <dgm:pt modelId="{2B66F561-9DC9-46F3-94F9-6E2FDDC7ABEE}">
      <dgm:prSet phldrT="[Text]"/>
      <dgm:spPr/>
      <dgm:t>
        <a:bodyPr/>
        <a:lstStyle/>
        <a:p>
          <a:r>
            <a:rPr lang="fr-BE" dirty="0" smtClean="0"/>
            <a:t>Entrepreneurial dimension</a:t>
          </a:r>
          <a:endParaRPr lang="en-GB" dirty="0"/>
        </a:p>
      </dgm:t>
    </dgm:pt>
    <dgm:pt modelId="{94AED72B-86D8-46C3-B023-2C964E866447}" type="parTrans" cxnId="{22AD50E1-DAF7-433F-9183-D36F0538EF4E}">
      <dgm:prSet/>
      <dgm:spPr/>
      <dgm:t>
        <a:bodyPr/>
        <a:lstStyle/>
        <a:p>
          <a:endParaRPr lang="en-GB"/>
        </a:p>
      </dgm:t>
    </dgm:pt>
    <dgm:pt modelId="{34718687-117D-4DF5-8492-9560F8E62A59}" type="sibTrans" cxnId="{22AD50E1-DAF7-433F-9183-D36F0538EF4E}">
      <dgm:prSet/>
      <dgm:spPr/>
      <dgm:t>
        <a:bodyPr/>
        <a:lstStyle/>
        <a:p>
          <a:endParaRPr lang="en-GB"/>
        </a:p>
      </dgm:t>
    </dgm:pt>
    <dgm:pt modelId="{6B82B80A-93F9-4F82-B693-904A068E9950}" type="pres">
      <dgm:prSet presAssocID="{4C001FF4-970B-42CE-9BD3-CA0B7EA8E3E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GB"/>
        </a:p>
      </dgm:t>
    </dgm:pt>
    <dgm:pt modelId="{27676CD8-B054-41C2-8312-43FD1B25CA65}" type="pres">
      <dgm:prSet presAssocID="{4C001FF4-970B-42CE-9BD3-CA0B7EA8E3E8}" presName="Name1" presStyleCnt="0"/>
      <dgm:spPr/>
    </dgm:pt>
    <dgm:pt modelId="{20CF6DAF-366F-4EC3-A3C7-1AE2274CE986}" type="pres">
      <dgm:prSet presAssocID="{4C001FF4-970B-42CE-9BD3-CA0B7EA8E3E8}" presName="cycle" presStyleCnt="0"/>
      <dgm:spPr/>
    </dgm:pt>
    <dgm:pt modelId="{D6AA3A0D-456D-4F41-A0E0-8F309DD61C63}" type="pres">
      <dgm:prSet presAssocID="{4C001FF4-970B-42CE-9BD3-CA0B7EA8E3E8}" presName="srcNode" presStyleLbl="node1" presStyleIdx="0" presStyleCnt="3"/>
      <dgm:spPr/>
    </dgm:pt>
    <dgm:pt modelId="{F00D23DF-4577-4200-B54F-18BEFBB16F17}" type="pres">
      <dgm:prSet presAssocID="{4C001FF4-970B-42CE-9BD3-CA0B7EA8E3E8}" presName="conn" presStyleLbl="parChTrans1D2" presStyleIdx="0" presStyleCnt="1"/>
      <dgm:spPr/>
      <dgm:t>
        <a:bodyPr/>
        <a:lstStyle/>
        <a:p>
          <a:endParaRPr lang="en-GB"/>
        </a:p>
      </dgm:t>
    </dgm:pt>
    <dgm:pt modelId="{24A293F6-984F-43E3-9A6A-E7EC2C55E98A}" type="pres">
      <dgm:prSet presAssocID="{4C001FF4-970B-42CE-9BD3-CA0B7EA8E3E8}" presName="extraNode" presStyleLbl="node1" presStyleIdx="0" presStyleCnt="3"/>
      <dgm:spPr/>
    </dgm:pt>
    <dgm:pt modelId="{631D5DEC-06C6-44C2-8C22-733E120BCB00}" type="pres">
      <dgm:prSet presAssocID="{4C001FF4-970B-42CE-9BD3-CA0B7EA8E3E8}" presName="dstNode" presStyleLbl="node1" presStyleIdx="0" presStyleCnt="3"/>
      <dgm:spPr/>
    </dgm:pt>
    <dgm:pt modelId="{3E254755-81D8-465A-B444-3DC53087712C}" type="pres">
      <dgm:prSet presAssocID="{72588C2F-3BBF-45EF-B923-237EECDDEBC5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323C400-7E8C-4664-9E0A-E928A364A4D1}" type="pres">
      <dgm:prSet presAssocID="{72588C2F-3BBF-45EF-B923-237EECDDEBC5}" presName="accent_1" presStyleCnt="0"/>
      <dgm:spPr/>
    </dgm:pt>
    <dgm:pt modelId="{F46C141C-D8EB-4905-96E8-2537F1A7A7C5}" type="pres">
      <dgm:prSet presAssocID="{72588C2F-3BBF-45EF-B923-237EECDDEBC5}" presName="accentRepeatNode" presStyleLbl="solidFgAcc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9ADBE956-41BD-45AB-993D-61D264413BA0}" type="pres">
      <dgm:prSet presAssocID="{C2ACBC55-2E5B-40EE-AF71-E31DEA836FF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ECF805B-4B7B-4EC0-92A8-83F5F9EE2D47}" type="pres">
      <dgm:prSet presAssocID="{C2ACBC55-2E5B-40EE-AF71-E31DEA836FF2}" presName="accent_2" presStyleCnt="0"/>
      <dgm:spPr/>
    </dgm:pt>
    <dgm:pt modelId="{B14CBF9A-69E8-427D-B95E-9FE17C889747}" type="pres">
      <dgm:prSet presAssocID="{C2ACBC55-2E5B-40EE-AF71-E31DEA836FF2}" presName="accentRepeatNode" presStyleLbl="solidFgAcc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B7D7FEF8-04E5-4DA7-ABC6-9711947D5C06}" type="pres">
      <dgm:prSet presAssocID="{2B66F561-9DC9-46F3-94F9-6E2FDDC7ABEE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AC6501F-DF25-41BA-BB9F-11984BEA09DC}" type="pres">
      <dgm:prSet presAssocID="{2B66F561-9DC9-46F3-94F9-6E2FDDC7ABEE}" presName="accent_3" presStyleCnt="0"/>
      <dgm:spPr/>
    </dgm:pt>
    <dgm:pt modelId="{97D399EA-BB98-4082-8879-53A12743736F}" type="pres">
      <dgm:prSet presAssocID="{2B66F561-9DC9-46F3-94F9-6E2FDDC7ABEE}" presName="accentRepeatNode" presStyleLbl="solidFgAcc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GB"/>
        </a:p>
      </dgm:t>
    </dgm:pt>
  </dgm:ptLst>
  <dgm:cxnLst>
    <dgm:cxn modelId="{22AD50E1-DAF7-433F-9183-D36F0538EF4E}" srcId="{4C001FF4-970B-42CE-9BD3-CA0B7EA8E3E8}" destId="{2B66F561-9DC9-46F3-94F9-6E2FDDC7ABEE}" srcOrd="2" destOrd="0" parTransId="{94AED72B-86D8-46C3-B023-2C964E866447}" sibTransId="{34718687-117D-4DF5-8492-9560F8E62A59}"/>
    <dgm:cxn modelId="{5C89B051-F100-446F-9939-882D23A68954}" srcId="{4C001FF4-970B-42CE-9BD3-CA0B7EA8E3E8}" destId="{C2ACBC55-2E5B-40EE-AF71-E31DEA836FF2}" srcOrd="1" destOrd="0" parTransId="{F2F37413-0D9B-4C3F-A5EB-FFD917BF24CD}" sibTransId="{41CD6455-916F-4768-BFAE-D21471697869}"/>
    <dgm:cxn modelId="{71EFE0C3-78CA-4325-81F8-C1DB6ADDC099}" srcId="{4C001FF4-970B-42CE-9BD3-CA0B7EA8E3E8}" destId="{72588C2F-3BBF-45EF-B923-237EECDDEBC5}" srcOrd="0" destOrd="0" parTransId="{159957FC-CC6A-44E7-88B7-419B5AC38DC3}" sibTransId="{78862159-2CAF-464F-A8E6-F5DFAFC2794F}"/>
    <dgm:cxn modelId="{4FF28C87-8185-4F25-82D6-794C34467CF6}" type="presOf" srcId="{4C001FF4-970B-42CE-9BD3-CA0B7EA8E3E8}" destId="{6B82B80A-93F9-4F82-B693-904A068E9950}" srcOrd="0" destOrd="0" presId="urn:microsoft.com/office/officeart/2008/layout/VerticalCurvedList"/>
    <dgm:cxn modelId="{706BC441-C6EB-4F49-B386-C56E28133F1E}" type="presOf" srcId="{C2ACBC55-2E5B-40EE-AF71-E31DEA836FF2}" destId="{9ADBE956-41BD-45AB-993D-61D264413BA0}" srcOrd="0" destOrd="0" presId="urn:microsoft.com/office/officeart/2008/layout/VerticalCurvedList"/>
    <dgm:cxn modelId="{E0187161-62D8-486F-AF49-F41C48C7B1ED}" type="presOf" srcId="{78862159-2CAF-464F-A8E6-F5DFAFC2794F}" destId="{F00D23DF-4577-4200-B54F-18BEFBB16F17}" srcOrd="0" destOrd="0" presId="urn:microsoft.com/office/officeart/2008/layout/VerticalCurvedList"/>
    <dgm:cxn modelId="{9A9E25B9-2CA3-4CB6-A143-8CAD035BD352}" type="presOf" srcId="{72588C2F-3BBF-45EF-B923-237EECDDEBC5}" destId="{3E254755-81D8-465A-B444-3DC53087712C}" srcOrd="0" destOrd="0" presId="urn:microsoft.com/office/officeart/2008/layout/VerticalCurvedList"/>
    <dgm:cxn modelId="{8CBBEB6A-2E71-40D8-B32E-1F3EF2D99FD4}" type="presOf" srcId="{2B66F561-9DC9-46F3-94F9-6E2FDDC7ABEE}" destId="{B7D7FEF8-04E5-4DA7-ABC6-9711947D5C06}" srcOrd="0" destOrd="0" presId="urn:microsoft.com/office/officeart/2008/layout/VerticalCurvedList"/>
    <dgm:cxn modelId="{8D7D3A3D-5636-4EC2-BE40-B200C04BD3D0}" type="presParOf" srcId="{6B82B80A-93F9-4F82-B693-904A068E9950}" destId="{27676CD8-B054-41C2-8312-43FD1B25CA65}" srcOrd="0" destOrd="0" presId="urn:microsoft.com/office/officeart/2008/layout/VerticalCurvedList"/>
    <dgm:cxn modelId="{BEDCE414-2C50-44B8-A5CB-4A1C679E6552}" type="presParOf" srcId="{27676CD8-B054-41C2-8312-43FD1B25CA65}" destId="{20CF6DAF-366F-4EC3-A3C7-1AE2274CE986}" srcOrd="0" destOrd="0" presId="urn:microsoft.com/office/officeart/2008/layout/VerticalCurvedList"/>
    <dgm:cxn modelId="{56C2AE73-B5A3-4F37-9D88-DE55CBA04929}" type="presParOf" srcId="{20CF6DAF-366F-4EC3-A3C7-1AE2274CE986}" destId="{D6AA3A0D-456D-4F41-A0E0-8F309DD61C63}" srcOrd="0" destOrd="0" presId="urn:microsoft.com/office/officeart/2008/layout/VerticalCurvedList"/>
    <dgm:cxn modelId="{A03AFFB7-EC7A-4ABD-8715-7831FE1DF7AC}" type="presParOf" srcId="{20CF6DAF-366F-4EC3-A3C7-1AE2274CE986}" destId="{F00D23DF-4577-4200-B54F-18BEFBB16F17}" srcOrd="1" destOrd="0" presId="urn:microsoft.com/office/officeart/2008/layout/VerticalCurvedList"/>
    <dgm:cxn modelId="{3D735F14-EDC6-40AF-ABCE-813B0586244D}" type="presParOf" srcId="{20CF6DAF-366F-4EC3-A3C7-1AE2274CE986}" destId="{24A293F6-984F-43E3-9A6A-E7EC2C55E98A}" srcOrd="2" destOrd="0" presId="urn:microsoft.com/office/officeart/2008/layout/VerticalCurvedList"/>
    <dgm:cxn modelId="{9DDA9A87-32CB-4DEA-9476-1467053C04CC}" type="presParOf" srcId="{20CF6DAF-366F-4EC3-A3C7-1AE2274CE986}" destId="{631D5DEC-06C6-44C2-8C22-733E120BCB00}" srcOrd="3" destOrd="0" presId="urn:microsoft.com/office/officeart/2008/layout/VerticalCurvedList"/>
    <dgm:cxn modelId="{B8F5473F-5D82-40E3-A206-7A3E355A81E5}" type="presParOf" srcId="{27676CD8-B054-41C2-8312-43FD1B25CA65}" destId="{3E254755-81D8-465A-B444-3DC53087712C}" srcOrd="1" destOrd="0" presId="urn:microsoft.com/office/officeart/2008/layout/VerticalCurvedList"/>
    <dgm:cxn modelId="{2A804A25-159F-48B9-AD46-932C035AF7F3}" type="presParOf" srcId="{27676CD8-B054-41C2-8312-43FD1B25CA65}" destId="{1323C400-7E8C-4664-9E0A-E928A364A4D1}" srcOrd="2" destOrd="0" presId="urn:microsoft.com/office/officeart/2008/layout/VerticalCurvedList"/>
    <dgm:cxn modelId="{CAC33B54-04ED-4444-A170-706B0A890011}" type="presParOf" srcId="{1323C400-7E8C-4664-9E0A-E928A364A4D1}" destId="{F46C141C-D8EB-4905-96E8-2537F1A7A7C5}" srcOrd="0" destOrd="0" presId="urn:microsoft.com/office/officeart/2008/layout/VerticalCurvedList"/>
    <dgm:cxn modelId="{1F83F6FB-AC1E-4531-97DB-DDB29729E574}" type="presParOf" srcId="{27676CD8-B054-41C2-8312-43FD1B25CA65}" destId="{9ADBE956-41BD-45AB-993D-61D264413BA0}" srcOrd="3" destOrd="0" presId="urn:microsoft.com/office/officeart/2008/layout/VerticalCurvedList"/>
    <dgm:cxn modelId="{A1A7020C-6782-4816-9870-7D35BC883139}" type="presParOf" srcId="{27676CD8-B054-41C2-8312-43FD1B25CA65}" destId="{7ECF805B-4B7B-4EC0-92A8-83F5F9EE2D47}" srcOrd="4" destOrd="0" presId="urn:microsoft.com/office/officeart/2008/layout/VerticalCurvedList"/>
    <dgm:cxn modelId="{8B150E5F-04B7-440A-8F36-C33EC7BF0563}" type="presParOf" srcId="{7ECF805B-4B7B-4EC0-92A8-83F5F9EE2D47}" destId="{B14CBF9A-69E8-427D-B95E-9FE17C889747}" srcOrd="0" destOrd="0" presId="urn:microsoft.com/office/officeart/2008/layout/VerticalCurvedList"/>
    <dgm:cxn modelId="{27DD15C5-D50E-449D-8EFD-FCD803024CE8}" type="presParOf" srcId="{27676CD8-B054-41C2-8312-43FD1B25CA65}" destId="{B7D7FEF8-04E5-4DA7-ABC6-9711947D5C06}" srcOrd="5" destOrd="0" presId="urn:microsoft.com/office/officeart/2008/layout/VerticalCurvedList"/>
    <dgm:cxn modelId="{A9A1F5AD-2256-48D8-85E9-FF1675FA2DF5}" type="presParOf" srcId="{27676CD8-B054-41C2-8312-43FD1B25CA65}" destId="{1AC6501F-DF25-41BA-BB9F-11984BEA09DC}" srcOrd="6" destOrd="0" presId="urn:microsoft.com/office/officeart/2008/layout/VerticalCurvedList"/>
    <dgm:cxn modelId="{591B061E-AF63-405E-A16B-6F391D218EF2}" type="presParOf" srcId="{1AC6501F-DF25-41BA-BB9F-11984BEA09DC}" destId="{97D399EA-BB98-4082-8879-53A12743736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C4A6C9-9F82-4A10-A833-AC64DE67DCB2}">
      <dsp:nvSpPr>
        <dsp:cNvPr id="0" name=""/>
        <dsp:cNvSpPr/>
      </dsp:nvSpPr>
      <dsp:spPr>
        <a:xfrm>
          <a:off x="0" y="144016"/>
          <a:ext cx="8229600" cy="1319759"/>
        </a:xfrm>
        <a:prstGeom prst="round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i="0" kern="1200" dirty="0" smtClean="0"/>
            <a:t>Increasing recognition of the importance of higher education's role in regional innovation and the contribution of regions to higher education.</a:t>
          </a:r>
          <a:endParaRPr lang="en-GB" sz="2400" kern="1200" dirty="0"/>
        </a:p>
      </dsp:txBody>
      <dsp:txXfrm>
        <a:off x="64425" y="208441"/>
        <a:ext cx="8100750" cy="1190909"/>
      </dsp:txXfrm>
    </dsp:sp>
    <dsp:sp modelId="{EBF0DD89-4FEA-4349-9C9E-80F8C72AA8CC}">
      <dsp:nvSpPr>
        <dsp:cNvPr id="0" name=""/>
        <dsp:cNvSpPr/>
      </dsp:nvSpPr>
      <dsp:spPr>
        <a:xfrm>
          <a:off x="0" y="1589062"/>
          <a:ext cx="8229600" cy="1319759"/>
        </a:xfrm>
        <a:prstGeom prst="roundRect">
          <a:avLst/>
        </a:prstGeom>
        <a:solidFill>
          <a:schemeClr val="accent2">
            <a:shade val="80000"/>
            <a:hueOff val="0"/>
            <a:satOff val="-14010"/>
            <a:lumOff val="15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i="0" kern="1200" dirty="0" smtClean="0"/>
            <a:t>Confirmed as issue in consultation process on the modernisation agenda for higher education.</a:t>
          </a:r>
          <a:endParaRPr lang="en-GB" sz="2400" kern="1200" dirty="0"/>
        </a:p>
      </dsp:txBody>
      <dsp:txXfrm>
        <a:off x="64425" y="1653487"/>
        <a:ext cx="8100750" cy="1190909"/>
      </dsp:txXfrm>
    </dsp:sp>
    <dsp:sp modelId="{3E05A917-84BB-464C-805D-9705B651D79C}">
      <dsp:nvSpPr>
        <dsp:cNvPr id="0" name=""/>
        <dsp:cNvSpPr/>
      </dsp:nvSpPr>
      <dsp:spPr>
        <a:xfrm>
          <a:off x="0" y="2977942"/>
          <a:ext cx="8229600" cy="1319759"/>
        </a:xfrm>
        <a:prstGeom prst="roundRect">
          <a:avLst/>
        </a:prstGeom>
        <a:solidFill>
          <a:schemeClr val="accent2">
            <a:shade val="80000"/>
            <a:hueOff val="0"/>
            <a:satOff val="-28019"/>
            <a:lumOff val="31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i="0" kern="1200" smtClean="0"/>
            <a:t>Will be one of the pillars of a renewed modernisation agenda for higher education.</a:t>
          </a:r>
          <a:endParaRPr lang="en-GB" sz="2400" kern="1200"/>
        </a:p>
      </dsp:txBody>
      <dsp:txXfrm>
        <a:off x="64425" y="3042367"/>
        <a:ext cx="8100750" cy="119090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1E9DB7-0AEE-4A86-B529-49B0FD4EABBA}">
      <dsp:nvSpPr>
        <dsp:cNvPr id="0" name=""/>
        <dsp:cNvSpPr/>
      </dsp:nvSpPr>
      <dsp:spPr>
        <a:xfrm>
          <a:off x="-5617729" y="-859990"/>
          <a:ext cx="6688533" cy="6688533"/>
        </a:xfrm>
        <a:prstGeom prst="blockArc">
          <a:avLst>
            <a:gd name="adj1" fmla="val 18900000"/>
            <a:gd name="adj2" fmla="val 2700000"/>
            <a:gd name="adj3" fmla="val 323"/>
          </a:avLst>
        </a:pr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5DD648-5AA5-4A9D-AE74-5C34C0BC605E}">
      <dsp:nvSpPr>
        <dsp:cNvPr id="0" name=""/>
        <dsp:cNvSpPr/>
      </dsp:nvSpPr>
      <dsp:spPr>
        <a:xfrm>
          <a:off x="468124" y="310435"/>
          <a:ext cx="7455290" cy="621267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3131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2800" kern="1200" dirty="0" err="1" smtClean="0"/>
            <a:t>Involvement</a:t>
          </a:r>
          <a:r>
            <a:rPr lang="fr-BE" sz="2800" kern="1200" dirty="0" smtClean="0"/>
            <a:t> in </a:t>
          </a:r>
          <a:r>
            <a:rPr lang="fr-BE" sz="2800" kern="1200" dirty="0" err="1" smtClean="0"/>
            <a:t>regional</a:t>
          </a:r>
          <a:r>
            <a:rPr lang="fr-BE" sz="2800" kern="1200" dirty="0" smtClean="0"/>
            <a:t> engagement?</a:t>
          </a:r>
          <a:endParaRPr lang="en-GB" sz="2800" kern="1200" dirty="0"/>
        </a:p>
      </dsp:txBody>
      <dsp:txXfrm>
        <a:off x="468124" y="310435"/>
        <a:ext cx="7455290" cy="621267"/>
      </dsp:txXfrm>
    </dsp:sp>
    <dsp:sp modelId="{4CA8FACF-4CDC-47B1-A45D-9414E8DDF800}">
      <dsp:nvSpPr>
        <dsp:cNvPr id="0" name=""/>
        <dsp:cNvSpPr/>
      </dsp:nvSpPr>
      <dsp:spPr>
        <a:xfrm>
          <a:off x="79831" y="232776"/>
          <a:ext cx="776584" cy="77658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0ED9E3-92BA-4973-9632-0F7AFD456197}">
      <dsp:nvSpPr>
        <dsp:cNvPr id="0" name=""/>
        <dsp:cNvSpPr/>
      </dsp:nvSpPr>
      <dsp:spPr>
        <a:xfrm>
          <a:off x="913306" y="1242038"/>
          <a:ext cx="7010108" cy="621267"/>
        </a:xfrm>
        <a:prstGeom prst="rect">
          <a:avLst/>
        </a:prstGeom>
        <a:solidFill>
          <a:schemeClr val="accent2">
            <a:shade val="80000"/>
            <a:hueOff val="0"/>
            <a:satOff val="-7005"/>
            <a:lumOff val="793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3131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2800" kern="1200" dirty="0" err="1" smtClean="0"/>
            <a:t>Priorities</a:t>
          </a:r>
          <a:r>
            <a:rPr lang="fr-BE" sz="2800" kern="1200" dirty="0" smtClean="0"/>
            <a:t> for engagement?</a:t>
          </a:r>
          <a:endParaRPr lang="en-GB" sz="2800" kern="1200" dirty="0"/>
        </a:p>
      </dsp:txBody>
      <dsp:txXfrm>
        <a:off x="913306" y="1242038"/>
        <a:ext cx="7010108" cy="621267"/>
      </dsp:txXfrm>
    </dsp:sp>
    <dsp:sp modelId="{C2ACFB10-A74C-4D61-AF72-F546800857BF}">
      <dsp:nvSpPr>
        <dsp:cNvPr id="0" name=""/>
        <dsp:cNvSpPr/>
      </dsp:nvSpPr>
      <dsp:spPr>
        <a:xfrm>
          <a:off x="525014" y="1164380"/>
          <a:ext cx="776584" cy="776584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2">
              <a:shade val="80000"/>
              <a:hueOff val="0"/>
              <a:satOff val="-7005"/>
              <a:lumOff val="793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501B5D-C923-4FC4-A959-5AD611CE7D47}">
      <dsp:nvSpPr>
        <dsp:cNvPr id="0" name=""/>
        <dsp:cNvSpPr/>
      </dsp:nvSpPr>
      <dsp:spPr>
        <a:xfrm>
          <a:off x="1049941" y="2173642"/>
          <a:ext cx="6873473" cy="621267"/>
        </a:xfrm>
        <a:prstGeom prst="rect">
          <a:avLst/>
        </a:prstGeom>
        <a:solidFill>
          <a:schemeClr val="accent2">
            <a:shade val="80000"/>
            <a:hueOff val="0"/>
            <a:satOff val="-14010"/>
            <a:lumOff val="15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3131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2800" kern="1200" dirty="0" smtClean="0"/>
            <a:t>Leadership </a:t>
          </a:r>
          <a:r>
            <a:rPr lang="fr-BE" sz="2800" kern="1200" dirty="0" err="1" smtClean="0"/>
            <a:t>development</a:t>
          </a:r>
          <a:r>
            <a:rPr lang="fr-BE" sz="2800" kern="1200" dirty="0" smtClean="0"/>
            <a:t>?</a:t>
          </a:r>
          <a:endParaRPr lang="en-GB" sz="2800" kern="1200" dirty="0"/>
        </a:p>
      </dsp:txBody>
      <dsp:txXfrm>
        <a:off x="1049941" y="2173642"/>
        <a:ext cx="6873473" cy="621267"/>
      </dsp:txXfrm>
    </dsp:sp>
    <dsp:sp modelId="{40369C18-A100-46C8-A341-CDA9B76D2CD4}">
      <dsp:nvSpPr>
        <dsp:cNvPr id="0" name=""/>
        <dsp:cNvSpPr/>
      </dsp:nvSpPr>
      <dsp:spPr>
        <a:xfrm>
          <a:off x="661649" y="2095983"/>
          <a:ext cx="776584" cy="776584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accent2">
              <a:shade val="80000"/>
              <a:hueOff val="0"/>
              <a:satOff val="-14010"/>
              <a:lumOff val="158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7723B8-A1DD-48F9-93C5-600FDE0830EA}">
      <dsp:nvSpPr>
        <dsp:cNvPr id="0" name=""/>
        <dsp:cNvSpPr/>
      </dsp:nvSpPr>
      <dsp:spPr>
        <a:xfrm>
          <a:off x="913306" y="3105245"/>
          <a:ext cx="7010108" cy="621267"/>
        </a:xfrm>
        <a:prstGeom prst="rect">
          <a:avLst/>
        </a:prstGeom>
        <a:solidFill>
          <a:schemeClr val="accent2">
            <a:shade val="80000"/>
            <a:hueOff val="0"/>
            <a:satOff val="-21014"/>
            <a:lumOff val="238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3131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2800" kern="1200" dirty="0" err="1" smtClean="0"/>
            <a:t>Barriers</a:t>
          </a:r>
          <a:r>
            <a:rPr lang="fr-BE" sz="2800" kern="1200" dirty="0" smtClean="0"/>
            <a:t>?</a:t>
          </a:r>
          <a:endParaRPr lang="en-GB" sz="2800" kern="1200" dirty="0"/>
        </a:p>
      </dsp:txBody>
      <dsp:txXfrm>
        <a:off x="913306" y="3105245"/>
        <a:ext cx="7010108" cy="621267"/>
      </dsp:txXfrm>
    </dsp:sp>
    <dsp:sp modelId="{645DD502-AFD6-4BDE-B2BE-60C72449B776}">
      <dsp:nvSpPr>
        <dsp:cNvPr id="0" name=""/>
        <dsp:cNvSpPr/>
      </dsp:nvSpPr>
      <dsp:spPr>
        <a:xfrm>
          <a:off x="525014" y="3027587"/>
          <a:ext cx="776584" cy="776584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accent2">
              <a:shade val="80000"/>
              <a:hueOff val="0"/>
              <a:satOff val="-21014"/>
              <a:lumOff val="238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5A775B-2771-4613-A29A-9D64F5D1A2BE}">
      <dsp:nvSpPr>
        <dsp:cNvPr id="0" name=""/>
        <dsp:cNvSpPr/>
      </dsp:nvSpPr>
      <dsp:spPr>
        <a:xfrm>
          <a:off x="468124" y="4036849"/>
          <a:ext cx="7455290" cy="621267"/>
        </a:xfrm>
        <a:prstGeom prst="rect">
          <a:avLst/>
        </a:prstGeom>
        <a:solidFill>
          <a:schemeClr val="accent2">
            <a:shade val="80000"/>
            <a:hueOff val="0"/>
            <a:satOff val="-28019"/>
            <a:lumOff val="31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3131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2800" kern="1200" dirty="0" smtClean="0"/>
            <a:t>Solutions?</a:t>
          </a:r>
          <a:endParaRPr lang="en-GB" sz="2800" kern="1200" dirty="0"/>
        </a:p>
      </dsp:txBody>
      <dsp:txXfrm>
        <a:off x="468124" y="4036849"/>
        <a:ext cx="7455290" cy="621267"/>
      </dsp:txXfrm>
    </dsp:sp>
    <dsp:sp modelId="{5AA45DBF-8864-4970-B887-552BB845A5A9}">
      <dsp:nvSpPr>
        <dsp:cNvPr id="0" name=""/>
        <dsp:cNvSpPr/>
      </dsp:nvSpPr>
      <dsp:spPr>
        <a:xfrm>
          <a:off x="79831" y="3959190"/>
          <a:ext cx="776584" cy="776584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accent2">
              <a:shade val="80000"/>
              <a:hueOff val="0"/>
              <a:satOff val="-28019"/>
              <a:lumOff val="3175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254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852" y="0"/>
            <a:ext cx="297254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4"/>
            <a:ext cx="297254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852" y="9428164"/>
            <a:ext cx="297254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0963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254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852" y="0"/>
            <a:ext cx="297254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773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480" y="4714876"/>
            <a:ext cx="5487041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4"/>
            <a:ext cx="297254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852" y="9428164"/>
            <a:ext cx="297254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406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39952" y="1641600"/>
            <a:ext cx="4536504" cy="2088232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GB" dirty="0" smtClean="0"/>
              <a:t>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9509" y="308814"/>
            <a:ext cx="1584000" cy="109517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4230000" y="6597352"/>
            <a:ext cx="684213" cy="287908"/>
          </a:xfrm>
          <a:prstGeom prst="rect">
            <a:avLst/>
          </a:prstGeom>
          <a:solidFill>
            <a:srgbClr val="009EC7"/>
          </a:solidFill>
          <a:ln>
            <a:solidFill>
              <a:srgbClr val="009EC7"/>
            </a:solidFill>
          </a:ln>
          <a:effectLst>
            <a:outerShdw blurRad="40000" dist="23000" dir="5400000" rotWithShape="0">
              <a:schemeClr val="bg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12" name="Footer Placeholder 4"/>
          <p:cNvSpPr txBox="1">
            <a:spLocks/>
          </p:cNvSpPr>
          <p:nvPr userDrawn="1"/>
        </p:nvSpPr>
        <p:spPr bwMode="auto">
          <a:xfrm>
            <a:off x="4164294" y="6562770"/>
            <a:ext cx="756717" cy="309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l"/>
            <a:r>
              <a:rPr lang="fr-BE" sz="700" i="1" baseline="0" dirty="0" smtClean="0">
                <a:solidFill>
                  <a:schemeClr val="bg1"/>
                </a:solidFill>
              </a:rPr>
              <a:t>Education </a:t>
            </a:r>
            <a:br>
              <a:rPr lang="fr-BE" sz="700" i="1" baseline="0" dirty="0" smtClean="0">
                <a:solidFill>
                  <a:schemeClr val="bg1"/>
                </a:solidFill>
              </a:rPr>
            </a:br>
            <a:r>
              <a:rPr lang="fr-BE" sz="700" i="1" baseline="0" dirty="0" smtClean="0">
                <a:solidFill>
                  <a:schemeClr val="bg1"/>
                </a:solidFill>
              </a:rPr>
              <a:t>and Training</a:t>
            </a:r>
            <a:endParaRPr lang="fr-BE" sz="700" i="1" baseline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98375-5C84-4176-84A5-B6A3E0825F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C7773-6390-40B5-8F3A-46FD9E5B70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6" name="Rectangle 5"/>
          <p:cNvSpPr/>
          <p:nvPr userDrawn="1"/>
        </p:nvSpPr>
        <p:spPr>
          <a:xfrm>
            <a:off x="4262438" y="6597352"/>
            <a:ext cx="596900" cy="270446"/>
          </a:xfrm>
          <a:prstGeom prst="rect">
            <a:avLst/>
          </a:prstGeom>
          <a:solidFill>
            <a:srgbClr val="009EC7"/>
          </a:solidFill>
          <a:ln>
            <a:solidFill>
              <a:srgbClr val="009EC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37288"/>
            <a:ext cx="2895600" cy="4841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61DAA-5BBC-4812-876F-0D7C7B9EA7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4116" y="295816"/>
            <a:ext cx="1440000" cy="999881"/>
          </a:xfrm>
          <a:prstGeom prst="rect">
            <a:avLst/>
          </a:prstGeom>
        </p:spPr>
      </p:pic>
      <p:sp>
        <p:nvSpPr>
          <p:cNvPr id="11" name="Footer Placeholder 4"/>
          <p:cNvSpPr txBox="1">
            <a:spLocks/>
          </p:cNvSpPr>
          <p:nvPr userDrawn="1"/>
        </p:nvSpPr>
        <p:spPr bwMode="auto">
          <a:xfrm>
            <a:off x="4206042" y="6562771"/>
            <a:ext cx="756717" cy="250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l"/>
            <a:r>
              <a:rPr lang="fr-BE" sz="650" i="1" baseline="0" dirty="0" smtClean="0">
                <a:solidFill>
                  <a:schemeClr val="bg1"/>
                </a:solidFill>
              </a:rPr>
              <a:t>Education </a:t>
            </a:r>
            <a:br>
              <a:rPr lang="fr-BE" sz="650" i="1" baseline="0" dirty="0" smtClean="0">
                <a:solidFill>
                  <a:schemeClr val="bg1"/>
                </a:solidFill>
              </a:rPr>
            </a:br>
            <a:r>
              <a:rPr lang="fr-BE" sz="650" i="1" baseline="0" dirty="0" smtClean="0">
                <a:solidFill>
                  <a:schemeClr val="bg1"/>
                </a:solidFill>
              </a:rPr>
              <a:t>and Training</a:t>
            </a:r>
            <a:endParaRPr lang="fr-BE" sz="650" i="1" baseline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88F9B-71EE-4D5C-B44E-012EF44E92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CDD1B-50E0-44E8-82B7-F85F69F6D4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8177A-0CE3-43B6-B11B-ED2E8AEAD8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55DDF-6655-40F2-8D9E-CA15739A7E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BFC62-E3CF-4012-8A8B-ABF1C18EA0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800BF-55FD-4017-8F82-94A8DE4F57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47253-C9BC-4251-8AE3-8910CE9253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 smtClean="0"/>
              <a:t>Et </a:t>
            </a:r>
            <a:r>
              <a:rPr lang="fr-BE" dirty="0" err="1" smtClean="0"/>
              <a:t>dolor</a:t>
            </a:r>
            <a:r>
              <a:rPr lang="fr-BE" dirty="0" smtClean="0"/>
              <a:t> </a:t>
            </a:r>
            <a:r>
              <a:rPr lang="fr-BE" dirty="0" err="1" smtClean="0"/>
              <a:t>fragum</a:t>
            </a:r>
            <a:endParaRPr lang="en-GB" dirty="0" smtClean="0"/>
          </a:p>
          <a:p>
            <a:pPr lvl="1"/>
            <a:r>
              <a:rPr lang="en-GB" dirty="0" smtClean="0"/>
              <a:t>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  <a:p>
            <a:pPr lvl="2"/>
            <a:r>
              <a:rPr lang="en-GB" dirty="0" smtClean="0"/>
              <a:t>- 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C8D21B7-B314-438C-91E9-7FF9087DC07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420888"/>
            <a:ext cx="8424936" cy="2088232"/>
          </a:xfrm>
        </p:spPr>
        <p:txBody>
          <a:bodyPr/>
          <a:lstStyle/>
          <a:p>
            <a:pPr algn="ctr"/>
            <a:r>
              <a:rPr lang="en-GB" sz="2800" dirty="0" smtClean="0"/>
              <a:t>PLA</a:t>
            </a:r>
            <a:br>
              <a:rPr lang="en-GB" sz="2800" dirty="0" smtClean="0"/>
            </a:br>
            <a:r>
              <a:rPr lang="en-GB" sz="500" dirty="0"/>
              <a:t> 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>Higher education institutions as centres of regional development </a:t>
            </a:r>
            <a:br>
              <a:rPr lang="en-GB" sz="2800" dirty="0" smtClean="0"/>
            </a:br>
            <a:r>
              <a:rPr lang="en-GB" sz="2800" dirty="0" smtClean="0"/>
              <a:t>and innovation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5589240"/>
            <a:ext cx="7704856" cy="432048"/>
          </a:xfrm>
        </p:spPr>
        <p:txBody>
          <a:bodyPr/>
          <a:lstStyle/>
          <a:p>
            <a:pPr algn="ctr"/>
            <a:r>
              <a:rPr lang="fr-BE" sz="1800" dirty="0" smtClean="0"/>
              <a:t>Julie Anderson</a:t>
            </a:r>
            <a:endParaRPr lang="en-GB" sz="1800" dirty="0" smtClean="0"/>
          </a:p>
          <a:p>
            <a:pPr algn="ctr"/>
            <a:r>
              <a:rPr lang="en-GB" sz="1800" dirty="0" smtClean="0"/>
              <a:t>Budapest, 8-9 September 2016</a:t>
            </a:r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61DAA-5BBC-4812-876F-0D7C7B9EA75C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79512" y="332656"/>
            <a:ext cx="896448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400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fr-BE" sz="2800" b="1" kern="0" dirty="0" smtClean="0">
                <a:solidFill>
                  <a:schemeClr val="bg1"/>
                </a:solidFill>
              </a:rPr>
              <a:t>	    Challenges			</a:t>
            </a:r>
            <a:r>
              <a:rPr lang="fr-BE" sz="2800" b="1" kern="0" dirty="0" err="1" smtClean="0">
                <a:solidFill>
                  <a:schemeClr val="bg1"/>
                </a:solidFill>
              </a:rPr>
              <a:t>Regional</a:t>
            </a:r>
            <a:r>
              <a:rPr lang="fr-BE" sz="2800" b="1" kern="0" dirty="0" smtClean="0">
                <a:solidFill>
                  <a:schemeClr val="bg1"/>
                </a:solidFill>
              </a:rPr>
              <a:t>		</a:t>
            </a:r>
            <a:endParaRPr lang="en-GB" sz="2800" b="1" kern="0" dirty="0" smtClean="0">
              <a:solidFill>
                <a:schemeClr val="bg1"/>
              </a:solidFill>
            </a:endParaRP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505003608"/>
              </p:ext>
            </p:extLst>
          </p:nvPr>
        </p:nvGraphicFramePr>
        <p:xfrm>
          <a:off x="179512" y="1700808"/>
          <a:ext cx="8712968" cy="4336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1944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61DAA-5BBC-4812-876F-0D7C7B9EA75C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79512" y="332656"/>
            <a:ext cx="896448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400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fr-BE" sz="2800" b="1" kern="0" dirty="0" smtClean="0">
                <a:solidFill>
                  <a:schemeClr val="bg1"/>
                </a:solidFill>
              </a:rPr>
              <a:t>	    Challenges			</a:t>
            </a:r>
            <a:r>
              <a:rPr lang="fr-BE" sz="2800" b="1" kern="0" dirty="0" err="1" smtClean="0">
                <a:solidFill>
                  <a:schemeClr val="bg1"/>
                </a:solidFill>
              </a:rPr>
              <a:t>Institutional</a:t>
            </a:r>
            <a:r>
              <a:rPr lang="fr-BE" sz="2800" b="1" kern="0" dirty="0" smtClean="0">
                <a:solidFill>
                  <a:schemeClr val="bg1"/>
                </a:solidFill>
              </a:rPr>
              <a:t>		</a:t>
            </a:r>
            <a:endParaRPr lang="en-GB" sz="2800" b="1" kern="0" dirty="0" smtClean="0">
              <a:solidFill>
                <a:schemeClr val="bg1"/>
              </a:solidFill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415921875"/>
              </p:ext>
            </p:extLst>
          </p:nvPr>
        </p:nvGraphicFramePr>
        <p:xfrm>
          <a:off x="179512" y="1700808"/>
          <a:ext cx="8712968" cy="4336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0560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61DAA-5BBC-4812-876F-0D7C7B9EA75C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179512" y="332656"/>
            <a:ext cx="367240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400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fr-BE" sz="2800" b="1" kern="0" dirty="0" smtClean="0">
                <a:solidFill>
                  <a:schemeClr val="bg1"/>
                </a:solidFill>
              </a:rPr>
              <a:t>	   Key issues					</a:t>
            </a:r>
            <a:endParaRPr lang="en-GB" sz="2800" b="1" kern="0" dirty="0" smtClean="0">
              <a:solidFill>
                <a:schemeClr val="bg1"/>
              </a:solidFill>
            </a:endParaRPr>
          </a:p>
        </p:txBody>
      </p:sp>
      <p:pic>
        <p:nvPicPr>
          <p:cNvPr id="9" name="Picture 2" descr="H:\Phiotos for presentations\Institutional profiling and diversit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618" y="1570490"/>
            <a:ext cx="2705219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:\Phiotos for presentations\collaborati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5236" y="1305904"/>
            <a:ext cx="2232247" cy="1485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H:\Phiotos for presentations\infrastructure development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283990"/>
            <a:ext cx="272415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:\Phiotos for presentations\geographical reach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830" y="5052091"/>
            <a:ext cx="2876550" cy="159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:\Phiotos for presentations\need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5278" y="3309016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H:\Phiotos for presentations\circular mobility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309" y="3219206"/>
            <a:ext cx="18669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77499" y="2989109"/>
            <a:ext cx="28336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600" b="0" dirty="0" smtClean="0">
                <a:solidFill>
                  <a:srgbClr val="0F5494"/>
                </a:solidFill>
              </a:rPr>
              <a:t>HEI </a:t>
            </a:r>
            <a:r>
              <a:rPr lang="fr-BE" sz="1600" b="0" dirty="0" err="1" smtClean="0">
                <a:solidFill>
                  <a:srgbClr val="0F5494"/>
                </a:solidFill>
              </a:rPr>
              <a:t>profiling</a:t>
            </a:r>
            <a:r>
              <a:rPr lang="fr-BE" sz="1600" b="0" dirty="0" smtClean="0">
                <a:solidFill>
                  <a:srgbClr val="0F5494"/>
                </a:solidFill>
              </a:rPr>
              <a:t> vs. </a:t>
            </a:r>
            <a:r>
              <a:rPr lang="fr-BE" sz="1600" b="0" dirty="0" err="1">
                <a:solidFill>
                  <a:srgbClr val="0F5494"/>
                </a:solidFill>
              </a:rPr>
              <a:t>d</a:t>
            </a:r>
            <a:r>
              <a:rPr lang="fr-BE" sz="1600" b="0" dirty="0" err="1" smtClean="0">
                <a:solidFill>
                  <a:srgbClr val="0F5494"/>
                </a:solidFill>
              </a:rPr>
              <a:t>iversity</a:t>
            </a:r>
            <a:endParaRPr lang="en-GB" sz="1600" b="0" dirty="0" err="1" smtClean="0">
              <a:solidFill>
                <a:srgbClr val="0F5494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46934" y="2757542"/>
            <a:ext cx="28336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600" b="0" dirty="0" smtClean="0">
                <a:solidFill>
                  <a:srgbClr val="0F5494"/>
                </a:solidFill>
              </a:rPr>
              <a:t>Collaboration</a:t>
            </a:r>
            <a:endParaRPr lang="en-GB" sz="1600" b="0" dirty="0" err="1" smtClean="0">
              <a:solidFill>
                <a:srgbClr val="0F5494"/>
              </a:solidFill>
            </a:endParaRPr>
          </a:p>
        </p:txBody>
      </p:sp>
      <p:pic>
        <p:nvPicPr>
          <p:cNvPr id="2056" name="Picture 8" descr="H:\Phiotos for presentations\commitment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00" y="3451801"/>
            <a:ext cx="3019425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5830652" y="2926819"/>
            <a:ext cx="2833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600" b="0" dirty="0" smtClean="0">
                <a:solidFill>
                  <a:srgbClr val="0F5494"/>
                </a:solidFill>
              </a:rPr>
              <a:t>Infrastructure &amp; </a:t>
            </a:r>
            <a:r>
              <a:rPr lang="fr-BE" sz="1600" b="0" dirty="0" err="1" smtClean="0">
                <a:solidFill>
                  <a:srgbClr val="0F5494"/>
                </a:solidFill>
              </a:rPr>
              <a:t>human</a:t>
            </a:r>
            <a:r>
              <a:rPr lang="fr-BE" sz="1600" b="0" dirty="0" smtClean="0">
                <a:solidFill>
                  <a:srgbClr val="0F5494"/>
                </a:solidFill>
              </a:rPr>
              <a:t> capital </a:t>
            </a:r>
            <a:r>
              <a:rPr lang="fr-BE" sz="1600" b="0" dirty="0" err="1" smtClean="0">
                <a:solidFill>
                  <a:srgbClr val="0F5494"/>
                </a:solidFill>
              </a:rPr>
              <a:t>development</a:t>
            </a:r>
            <a:endParaRPr lang="en-GB" sz="1600" b="0" dirty="0" err="1" smtClean="0">
              <a:solidFill>
                <a:srgbClr val="0F5494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20072" y="5661248"/>
            <a:ext cx="2833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600" b="0" dirty="0" err="1" smtClean="0">
                <a:solidFill>
                  <a:srgbClr val="0F5494"/>
                </a:solidFill>
              </a:rPr>
              <a:t>Geographical</a:t>
            </a:r>
            <a:r>
              <a:rPr lang="fr-BE" sz="1600" b="0" dirty="0" smtClean="0">
                <a:solidFill>
                  <a:srgbClr val="0F5494"/>
                </a:solidFill>
              </a:rPr>
              <a:t> </a:t>
            </a:r>
            <a:r>
              <a:rPr lang="fr-BE" sz="1600" b="0" dirty="0" err="1" smtClean="0">
                <a:solidFill>
                  <a:srgbClr val="0F5494"/>
                </a:solidFill>
              </a:rPr>
              <a:t>reach</a:t>
            </a:r>
            <a:r>
              <a:rPr lang="fr-BE" sz="1600" b="0" dirty="0" smtClean="0">
                <a:solidFill>
                  <a:srgbClr val="0F5494"/>
                </a:solidFill>
              </a:rPr>
              <a:t> &amp; </a:t>
            </a:r>
            <a:r>
              <a:rPr lang="fr-BE" sz="1600" b="0" dirty="0" err="1" smtClean="0">
                <a:solidFill>
                  <a:srgbClr val="0F5494"/>
                </a:solidFill>
              </a:rPr>
              <a:t>critical</a:t>
            </a:r>
            <a:r>
              <a:rPr lang="fr-BE" sz="1600" b="0" dirty="0" smtClean="0">
                <a:solidFill>
                  <a:srgbClr val="0F5494"/>
                </a:solidFill>
              </a:rPr>
              <a:t> mass</a:t>
            </a:r>
            <a:endParaRPr lang="en-GB" sz="1600" b="0" dirty="0" err="1" smtClean="0">
              <a:solidFill>
                <a:srgbClr val="0F5494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348725" y="4627722"/>
            <a:ext cx="28336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600" b="0" dirty="0" err="1" smtClean="0">
                <a:solidFill>
                  <a:srgbClr val="0F5494"/>
                </a:solidFill>
              </a:rPr>
              <a:t>Circular</a:t>
            </a:r>
            <a:r>
              <a:rPr lang="fr-BE" sz="1600" b="0" dirty="0" smtClean="0">
                <a:solidFill>
                  <a:srgbClr val="0F5494"/>
                </a:solidFill>
              </a:rPr>
              <a:t> </a:t>
            </a:r>
            <a:r>
              <a:rPr lang="fr-BE" sz="1600" b="0" dirty="0" err="1" smtClean="0">
                <a:solidFill>
                  <a:srgbClr val="0F5494"/>
                </a:solidFill>
              </a:rPr>
              <a:t>mobility</a:t>
            </a:r>
            <a:endParaRPr lang="en-GB" sz="1600" b="0" dirty="0" err="1" smtClean="0">
              <a:solidFill>
                <a:srgbClr val="0F5494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2187" y="5067540"/>
            <a:ext cx="2833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600" b="0" dirty="0" smtClean="0">
                <a:solidFill>
                  <a:srgbClr val="0F5494"/>
                </a:solidFill>
              </a:rPr>
              <a:t>Long-</a:t>
            </a:r>
            <a:r>
              <a:rPr lang="fr-BE" sz="1600" b="0" dirty="0" err="1" smtClean="0">
                <a:solidFill>
                  <a:srgbClr val="0F5494"/>
                </a:solidFill>
              </a:rPr>
              <a:t>term</a:t>
            </a:r>
            <a:r>
              <a:rPr lang="fr-BE" sz="1600" b="0" dirty="0" smtClean="0">
                <a:solidFill>
                  <a:srgbClr val="0F5494"/>
                </a:solidFill>
              </a:rPr>
              <a:t> </a:t>
            </a:r>
            <a:r>
              <a:rPr lang="fr-BE" sz="1600" b="0" dirty="0" err="1" smtClean="0">
                <a:solidFill>
                  <a:srgbClr val="0F5494"/>
                </a:solidFill>
              </a:rPr>
              <a:t>commitment</a:t>
            </a:r>
            <a:r>
              <a:rPr lang="fr-BE" sz="1600" b="0" dirty="0" smtClean="0">
                <a:solidFill>
                  <a:srgbClr val="0F5494"/>
                </a:solidFill>
              </a:rPr>
              <a:t> &amp; </a:t>
            </a:r>
            <a:r>
              <a:rPr lang="fr-BE" sz="1600" b="0" dirty="0" err="1" smtClean="0">
                <a:solidFill>
                  <a:srgbClr val="0F5494"/>
                </a:solidFill>
              </a:rPr>
              <a:t>ownership</a:t>
            </a:r>
            <a:endParaRPr lang="en-GB" sz="1600" b="0" dirty="0" err="1" smtClean="0">
              <a:solidFill>
                <a:srgbClr val="0F5494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940152" y="5042322"/>
            <a:ext cx="2833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600" b="0" dirty="0" err="1" smtClean="0">
                <a:solidFill>
                  <a:srgbClr val="0F5494"/>
                </a:solidFill>
              </a:rPr>
              <a:t>Addressing</a:t>
            </a:r>
            <a:r>
              <a:rPr lang="fr-BE" sz="1600" b="0" dirty="0" smtClean="0">
                <a:solidFill>
                  <a:srgbClr val="0F5494"/>
                </a:solidFill>
              </a:rPr>
              <a:t> business </a:t>
            </a:r>
            <a:r>
              <a:rPr lang="fr-BE" sz="1600" b="0" dirty="0" err="1" smtClean="0">
                <a:solidFill>
                  <a:srgbClr val="0F5494"/>
                </a:solidFill>
              </a:rPr>
              <a:t>needs</a:t>
            </a:r>
            <a:r>
              <a:rPr lang="fr-BE" sz="1600" b="0" dirty="0" smtClean="0">
                <a:solidFill>
                  <a:srgbClr val="0F5494"/>
                </a:solidFill>
              </a:rPr>
              <a:t> &amp; public good</a:t>
            </a:r>
            <a:endParaRPr lang="en-GB" sz="1600" b="0" dirty="0" err="1" smtClean="0">
              <a:solidFill>
                <a:srgbClr val="0F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970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7" grpId="0"/>
      <p:bldP spid="19" grpId="0"/>
      <p:bldP spid="20" grpId="0"/>
      <p:bldP spid="21" grpId="0"/>
      <p:bldP spid="22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61DAA-5BBC-4812-876F-0D7C7B9EA75C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79512" y="332656"/>
            <a:ext cx="896448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400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fr-BE" sz="2800" b="1" kern="0" dirty="0" smtClean="0">
                <a:solidFill>
                  <a:schemeClr val="bg1"/>
                </a:solidFill>
              </a:rPr>
              <a:t>	  Conclusions:	</a:t>
            </a:r>
            <a:r>
              <a:rPr lang="fr-BE" sz="2800" kern="0" dirty="0">
                <a:solidFill>
                  <a:schemeClr val="bg1"/>
                </a:solidFill>
              </a:rPr>
              <a:t> </a:t>
            </a:r>
            <a:r>
              <a:rPr lang="fr-BE" sz="2800" kern="0" dirty="0" smtClean="0">
                <a:solidFill>
                  <a:schemeClr val="bg1"/>
                </a:solidFill>
              </a:rPr>
              <a:t>     </a:t>
            </a:r>
            <a:r>
              <a:rPr lang="fr-BE" sz="2800" b="1" kern="0" dirty="0" err="1" smtClean="0">
                <a:solidFill>
                  <a:schemeClr val="bg1"/>
                </a:solidFill>
              </a:rPr>
              <a:t>Governmental</a:t>
            </a:r>
            <a:r>
              <a:rPr lang="fr-BE" sz="2800" b="1" kern="0" dirty="0" smtClean="0">
                <a:solidFill>
                  <a:schemeClr val="bg1"/>
                </a:solidFill>
              </a:rPr>
              <a:t>		</a:t>
            </a:r>
            <a:endParaRPr lang="en-GB" sz="2800" b="1" kern="0" dirty="0" smtClean="0">
              <a:solidFill>
                <a:schemeClr val="bg1"/>
              </a:solidFill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815152141"/>
              </p:ext>
            </p:extLst>
          </p:nvPr>
        </p:nvGraphicFramePr>
        <p:xfrm>
          <a:off x="611560" y="1412776"/>
          <a:ext cx="7992888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5542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61DAA-5BBC-4812-876F-0D7C7B9EA75C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79512" y="332656"/>
            <a:ext cx="896448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400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fr-BE" sz="2800" b="1" kern="0" dirty="0" smtClean="0">
                <a:solidFill>
                  <a:schemeClr val="bg1"/>
                </a:solidFill>
              </a:rPr>
              <a:t>	  Conclusions:	</a:t>
            </a:r>
            <a:r>
              <a:rPr lang="fr-BE" sz="2800" kern="0" dirty="0">
                <a:solidFill>
                  <a:schemeClr val="bg1"/>
                </a:solidFill>
              </a:rPr>
              <a:t> </a:t>
            </a:r>
            <a:r>
              <a:rPr lang="fr-BE" sz="2800" kern="0" dirty="0" smtClean="0">
                <a:solidFill>
                  <a:schemeClr val="bg1"/>
                </a:solidFill>
              </a:rPr>
              <a:t>     </a:t>
            </a:r>
            <a:r>
              <a:rPr lang="fr-BE" sz="2800" b="1" kern="0" dirty="0" err="1" smtClean="0">
                <a:solidFill>
                  <a:schemeClr val="bg1"/>
                </a:solidFill>
              </a:rPr>
              <a:t>Institutional</a:t>
            </a:r>
            <a:r>
              <a:rPr lang="fr-BE" sz="2800" b="1" kern="0" dirty="0" smtClean="0">
                <a:solidFill>
                  <a:schemeClr val="bg1"/>
                </a:solidFill>
              </a:rPr>
              <a:t>		</a:t>
            </a:r>
            <a:endParaRPr lang="en-GB" sz="2800" b="1" kern="0" dirty="0" smtClean="0">
              <a:solidFill>
                <a:schemeClr val="bg1"/>
              </a:solidFill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148562834"/>
              </p:ext>
            </p:extLst>
          </p:nvPr>
        </p:nvGraphicFramePr>
        <p:xfrm>
          <a:off x="611560" y="1412776"/>
          <a:ext cx="7992888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3641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61DAA-5BBC-4812-876F-0D7C7B9EA75C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79512" y="332656"/>
            <a:ext cx="896448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400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fr-BE" sz="2800" b="1" kern="0" dirty="0" smtClean="0">
                <a:solidFill>
                  <a:schemeClr val="bg1"/>
                </a:solidFill>
              </a:rPr>
              <a:t>	  Conclusions:	</a:t>
            </a:r>
            <a:r>
              <a:rPr lang="fr-BE" sz="2800" kern="0" dirty="0">
                <a:solidFill>
                  <a:schemeClr val="bg1"/>
                </a:solidFill>
              </a:rPr>
              <a:t> </a:t>
            </a:r>
            <a:r>
              <a:rPr lang="fr-BE" sz="2800" kern="0" dirty="0" smtClean="0">
                <a:solidFill>
                  <a:schemeClr val="bg1"/>
                </a:solidFill>
              </a:rPr>
              <a:t>     </a:t>
            </a:r>
            <a:r>
              <a:rPr lang="fr-BE" sz="2800" b="1" kern="0" dirty="0" smtClean="0">
                <a:solidFill>
                  <a:schemeClr val="bg1"/>
                </a:solidFill>
              </a:rPr>
              <a:t>EU </a:t>
            </a:r>
            <a:r>
              <a:rPr lang="fr-BE" sz="2800" b="1" kern="0" dirty="0" err="1" smtClean="0">
                <a:solidFill>
                  <a:schemeClr val="bg1"/>
                </a:solidFill>
              </a:rPr>
              <a:t>level</a:t>
            </a:r>
            <a:r>
              <a:rPr lang="fr-BE" sz="2800" b="1" kern="0" dirty="0" smtClean="0">
                <a:solidFill>
                  <a:schemeClr val="bg1"/>
                </a:solidFill>
              </a:rPr>
              <a:t>		</a:t>
            </a:r>
            <a:endParaRPr lang="en-GB" sz="2800" b="1" kern="0" dirty="0" smtClean="0">
              <a:solidFill>
                <a:schemeClr val="bg1"/>
              </a:solidFill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621662924"/>
              </p:ext>
            </p:extLst>
          </p:nvPr>
        </p:nvGraphicFramePr>
        <p:xfrm>
          <a:off x="251520" y="1412776"/>
          <a:ext cx="8640960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6672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61DAA-5BBC-4812-876F-0D7C7B9EA75C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754464236"/>
              </p:ext>
            </p:extLst>
          </p:nvPr>
        </p:nvGraphicFramePr>
        <p:xfrm>
          <a:off x="1043608" y="1772816"/>
          <a:ext cx="7488832" cy="383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179512" y="332656"/>
            <a:ext cx="896448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400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fr-BE" sz="2800" b="1" kern="0" dirty="0" smtClean="0">
                <a:solidFill>
                  <a:schemeClr val="bg1"/>
                </a:solidFill>
              </a:rPr>
              <a:t>	   Discussion			Groups	</a:t>
            </a:r>
            <a:r>
              <a:rPr lang="fr-BE" sz="2800" kern="0" dirty="0">
                <a:solidFill>
                  <a:schemeClr val="bg1"/>
                </a:solidFill>
              </a:rPr>
              <a:t> </a:t>
            </a:r>
            <a:r>
              <a:rPr lang="fr-BE" sz="2800" kern="0" dirty="0" smtClean="0">
                <a:solidFill>
                  <a:schemeClr val="bg1"/>
                </a:solidFill>
              </a:rPr>
              <a:t>     </a:t>
            </a:r>
            <a:r>
              <a:rPr lang="fr-BE" sz="2800" b="1" kern="0" dirty="0" smtClean="0">
                <a:solidFill>
                  <a:schemeClr val="bg1"/>
                </a:solidFill>
              </a:rPr>
              <a:t>	</a:t>
            </a:r>
            <a:endParaRPr lang="en-GB" sz="2800" b="1" kern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42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61DAA-5BBC-4812-876F-0D7C7B9EA75C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8406504"/>
              </p:ext>
            </p:extLst>
          </p:nvPr>
        </p:nvGraphicFramePr>
        <p:xfrm>
          <a:off x="467544" y="1412776"/>
          <a:ext cx="864096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79512" y="332656"/>
            <a:ext cx="896448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400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fr-BE" sz="2800" b="1" kern="0" dirty="0" smtClean="0">
                <a:solidFill>
                  <a:schemeClr val="bg1"/>
                </a:solidFill>
              </a:rPr>
              <a:t>	   Questions	</a:t>
            </a:r>
            <a:r>
              <a:rPr lang="fr-BE" sz="2800" kern="0" dirty="0">
                <a:solidFill>
                  <a:schemeClr val="bg1"/>
                </a:solidFill>
              </a:rPr>
              <a:t> </a:t>
            </a:r>
            <a:r>
              <a:rPr lang="fr-BE" sz="2800" kern="0" dirty="0" smtClean="0">
                <a:solidFill>
                  <a:schemeClr val="bg1"/>
                </a:solidFill>
              </a:rPr>
              <a:t>     </a:t>
            </a:r>
            <a:r>
              <a:rPr lang="fr-BE" sz="2800" b="1" kern="0" dirty="0" smtClean="0">
                <a:solidFill>
                  <a:schemeClr val="bg1"/>
                </a:solidFill>
              </a:rPr>
              <a:t>	</a:t>
            </a:r>
            <a:endParaRPr lang="en-GB" sz="2800" b="1" kern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83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61DAA-5BBC-4812-876F-0D7C7B9EA75C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1354078"/>
              </p:ext>
            </p:extLst>
          </p:nvPr>
        </p:nvGraphicFramePr>
        <p:xfrm>
          <a:off x="457200" y="1700808"/>
          <a:ext cx="8229600" cy="44978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179512" y="332656"/>
            <a:ext cx="896448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400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fr-BE" b="1" kern="0" dirty="0" smtClean="0">
                <a:solidFill>
                  <a:schemeClr val="bg1"/>
                </a:solidFill>
              </a:rPr>
              <a:t>      </a:t>
            </a:r>
            <a:r>
              <a:rPr lang="fr-BE" b="1" kern="0" dirty="0" err="1" smtClean="0">
                <a:solidFill>
                  <a:schemeClr val="bg1"/>
                </a:solidFill>
              </a:rPr>
              <a:t>Context</a:t>
            </a:r>
            <a:r>
              <a:rPr lang="fr-BE" b="1" kern="0" dirty="0" smtClean="0">
                <a:solidFill>
                  <a:schemeClr val="bg1"/>
                </a:solidFill>
              </a:rPr>
              <a:t> to PLA		</a:t>
            </a:r>
            <a:endParaRPr lang="en-GB" b="1" kern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87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61DAA-5BBC-4812-876F-0D7C7B9EA75C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5989286"/>
              </p:ext>
            </p:extLst>
          </p:nvPr>
        </p:nvGraphicFramePr>
        <p:xfrm>
          <a:off x="539552" y="1556792"/>
          <a:ext cx="8136904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179512" y="332656"/>
            <a:ext cx="896448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400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fr-BE" b="1" kern="0" dirty="0" smtClean="0">
                <a:solidFill>
                  <a:schemeClr val="bg1"/>
                </a:solidFill>
              </a:rPr>
              <a:t>      </a:t>
            </a:r>
            <a:r>
              <a:rPr lang="fr-BE" b="1" kern="0" dirty="0" err="1" smtClean="0">
                <a:solidFill>
                  <a:schemeClr val="bg1"/>
                </a:solidFill>
              </a:rPr>
              <a:t>Higher</a:t>
            </a:r>
            <a:r>
              <a:rPr lang="fr-BE" b="1" kern="0" dirty="0" smtClean="0">
                <a:solidFill>
                  <a:schemeClr val="bg1"/>
                </a:solidFill>
              </a:rPr>
              <a:t> </a:t>
            </a:r>
            <a:r>
              <a:rPr lang="fr-BE" kern="0" dirty="0" smtClean="0">
                <a:solidFill>
                  <a:schemeClr val="bg1"/>
                </a:solidFill>
              </a:rPr>
              <a:t>E</a:t>
            </a:r>
            <a:r>
              <a:rPr lang="fr-BE" b="1" kern="0" dirty="0" smtClean="0">
                <a:solidFill>
                  <a:schemeClr val="bg1"/>
                </a:solidFill>
              </a:rPr>
              <a:t>ducation		       Innovation?</a:t>
            </a:r>
            <a:endParaRPr lang="en-GB" b="1" kern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75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61DAA-5BBC-4812-876F-0D7C7B9EA75C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436622223"/>
              </p:ext>
            </p:extLst>
          </p:nvPr>
        </p:nvGraphicFramePr>
        <p:xfrm>
          <a:off x="611560" y="1556792"/>
          <a:ext cx="8208912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179512" y="332656"/>
            <a:ext cx="896448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400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fr-BE" b="1" kern="0" dirty="0" smtClean="0">
                <a:solidFill>
                  <a:schemeClr val="bg1"/>
                </a:solidFill>
              </a:rPr>
              <a:t>      </a:t>
            </a:r>
            <a:r>
              <a:rPr lang="fr-BE" b="1" kern="0" dirty="0" err="1" smtClean="0">
                <a:solidFill>
                  <a:schemeClr val="bg1"/>
                </a:solidFill>
              </a:rPr>
              <a:t>Higher</a:t>
            </a:r>
            <a:r>
              <a:rPr lang="fr-BE" b="1" kern="0" dirty="0" smtClean="0">
                <a:solidFill>
                  <a:schemeClr val="bg1"/>
                </a:solidFill>
              </a:rPr>
              <a:t> </a:t>
            </a:r>
            <a:r>
              <a:rPr lang="fr-BE" kern="0" dirty="0" smtClean="0">
                <a:solidFill>
                  <a:schemeClr val="bg1"/>
                </a:solidFill>
              </a:rPr>
              <a:t>E</a:t>
            </a:r>
            <a:r>
              <a:rPr lang="fr-BE" b="1" kern="0" dirty="0" smtClean="0">
                <a:solidFill>
                  <a:schemeClr val="bg1"/>
                </a:solidFill>
              </a:rPr>
              <a:t>ducation		       </a:t>
            </a:r>
            <a:r>
              <a:rPr lang="fr-BE" b="1" kern="0" dirty="0" err="1" smtClean="0">
                <a:solidFill>
                  <a:schemeClr val="bg1"/>
                </a:solidFill>
              </a:rPr>
              <a:t>Creativity</a:t>
            </a:r>
            <a:r>
              <a:rPr lang="fr-BE" b="1" kern="0" dirty="0" smtClean="0">
                <a:solidFill>
                  <a:schemeClr val="bg1"/>
                </a:solidFill>
              </a:rPr>
              <a:t>?</a:t>
            </a:r>
            <a:endParaRPr lang="en-GB" b="1" kern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6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61DAA-5BBC-4812-876F-0D7C7B9EA75C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0700677"/>
              </p:ext>
            </p:extLst>
          </p:nvPr>
        </p:nvGraphicFramePr>
        <p:xfrm>
          <a:off x="683568" y="1628800"/>
          <a:ext cx="7992888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179512" y="332656"/>
            <a:ext cx="896448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400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fr-BE" b="1" kern="0" dirty="0" smtClean="0">
                <a:solidFill>
                  <a:schemeClr val="bg1"/>
                </a:solidFill>
              </a:rPr>
              <a:t>      </a:t>
            </a:r>
            <a:r>
              <a:rPr lang="fr-BE" b="1" kern="0" dirty="0" err="1" smtClean="0">
                <a:solidFill>
                  <a:schemeClr val="bg1"/>
                </a:solidFill>
              </a:rPr>
              <a:t>Higher</a:t>
            </a:r>
            <a:r>
              <a:rPr lang="fr-BE" b="1" kern="0" dirty="0" smtClean="0">
                <a:solidFill>
                  <a:schemeClr val="bg1"/>
                </a:solidFill>
              </a:rPr>
              <a:t> </a:t>
            </a:r>
            <a:r>
              <a:rPr lang="fr-BE" kern="0" dirty="0" smtClean="0">
                <a:solidFill>
                  <a:schemeClr val="bg1"/>
                </a:solidFill>
              </a:rPr>
              <a:t>E</a:t>
            </a:r>
            <a:r>
              <a:rPr lang="fr-BE" b="1" kern="0" dirty="0" smtClean="0">
                <a:solidFill>
                  <a:schemeClr val="bg1"/>
                </a:solidFill>
              </a:rPr>
              <a:t>ducation		       </a:t>
            </a:r>
            <a:r>
              <a:rPr lang="fr-BE" b="1" kern="0" dirty="0" err="1" smtClean="0">
                <a:solidFill>
                  <a:schemeClr val="bg1"/>
                </a:solidFill>
              </a:rPr>
              <a:t>Inter-disciplinarity</a:t>
            </a:r>
            <a:r>
              <a:rPr lang="fr-BE" b="1" kern="0" dirty="0" smtClean="0">
                <a:solidFill>
                  <a:schemeClr val="bg1"/>
                </a:solidFill>
              </a:rPr>
              <a:t>?</a:t>
            </a:r>
            <a:endParaRPr lang="en-GB" b="1" kern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86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61DAA-5BBC-4812-876F-0D7C7B9EA75C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9866343"/>
              </p:ext>
            </p:extLst>
          </p:nvPr>
        </p:nvGraphicFramePr>
        <p:xfrm>
          <a:off x="539552" y="1700808"/>
          <a:ext cx="7920880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179512" y="332656"/>
            <a:ext cx="896448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400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fr-BE" b="1" kern="0" dirty="0" smtClean="0">
                <a:solidFill>
                  <a:schemeClr val="bg1"/>
                </a:solidFill>
              </a:rPr>
              <a:t>      </a:t>
            </a:r>
            <a:r>
              <a:rPr lang="fr-BE" b="1" kern="0" dirty="0" err="1" smtClean="0">
                <a:solidFill>
                  <a:schemeClr val="bg1"/>
                </a:solidFill>
              </a:rPr>
              <a:t>Higher</a:t>
            </a:r>
            <a:r>
              <a:rPr lang="fr-BE" b="1" kern="0" dirty="0" smtClean="0">
                <a:solidFill>
                  <a:schemeClr val="bg1"/>
                </a:solidFill>
              </a:rPr>
              <a:t> </a:t>
            </a:r>
            <a:r>
              <a:rPr lang="fr-BE" kern="0" dirty="0" smtClean="0">
                <a:solidFill>
                  <a:schemeClr val="bg1"/>
                </a:solidFill>
              </a:rPr>
              <a:t>E</a:t>
            </a:r>
            <a:r>
              <a:rPr lang="fr-BE" b="1" kern="0" dirty="0" smtClean="0">
                <a:solidFill>
                  <a:schemeClr val="bg1"/>
                </a:solidFill>
              </a:rPr>
              <a:t>ducation		       Civic Engagement?</a:t>
            </a:r>
            <a:endParaRPr lang="en-GB" b="1" kern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87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61DAA-5BBC-4812-876F-0D7C7B9EA75C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79512" y="332656"/>
            <a:ext cx="877487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400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fr-BE" sz="2800" b="1" kern="0" dirty="0" smtClean="0">
                <a:solidFill>
                  <a:schemeClr val="bg1"/>
                </a:solidFill>
              </a:rPr>
              <a:t>			PLA 			Participation			</a:t>
            </a:r>
            <a:endParaRPr lang="en-GB" sz="2800" b="1" kern="0" dirty="0" smtClean="0">
              <a:solidFill>
                <a:schemeClr val="bg1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6792" y="1572777"/>
            <a:ext cx="1299394" cy="86468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439" y="2651768"/>
            <a:ext cx="1464676" cy="85248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2902" y="2651768"/>
            <a:ext cx="1343024" cy="85248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414" y="3730200"/>
            <a:ext cx="1474477" cy="98119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1205" y="3730200"/>
            <a:ext cx="1460190" cy="99314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719387"/>
            <a:ext cx="1309688" cy="87153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195" y="3730200"/>
            <a:ext cx="1357161" cy="923069"/>
          </a:xfrm>
          <a:prstGeom prst="rect">
            <a:avLst/>
          </a:prstGeom>
          <a:ln>
            <a:noFill/>
          </a:ln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5585" y="3788328"/>
            <a:ext cx="1394860" cy="92306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3719" y="2783021"/>
            <a:ext cx="1442467" cy="72123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630121"/>
            <a:ext cx="1301699" cy="87413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985" y="1540379"/>
            <a:ext cx="1252538" cy="90963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0895" y="1525918"/>
            <a:ext cx="1394290" cy="86897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2902" y="1540379"/>
            <a:ext cx="1309687" cy="87153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74350"/>
            <a:ext cx="1320224" cy="87854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040" y="5340433"/>
            <a:ext cx="1850741" cy="708686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971" y="5122590"/>
            <a:ext cx="1781572" cy="948629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0053" y="5320920"/>
            <a:ext cx="1528761" cy="747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921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61DAA-5BBC-4812-876F-0D7C7B9EA75C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179512" y="332656"/>
            <a:ext cx="877487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400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fr-BE" sz="2800" b="1" kern="0" dirty="0" smtClean="0">
                <a:solidFill>
                  <a:schemeClr val="bg1"/>
                </a:solidFill>
              </a:rPr>
              <a:t>			PLA 			Focus			</a:t>
            </a:r>
            <a:endParaRPr lang="en-GB" sz="2800" b="1" kern="0" dirty="0" smtClean="0">
              <a:solidFill>
                <a:schemeClr val="bg1"/>
              </a:solidFill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4129276443"/>
              </p:ext>
            </p:extLst>
          </p:nvPr>
        </p:nvGraphicFramePr>
        <p:xfrm>
          <a:off x="611560" y="1412776"/>
          <a:ext cx="7992888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3652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61DAA-5BBC-4812-876F-0D7C7B9EA75C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79512" y="332656"/>
            <a:ext cx="896448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400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fr-BE" sz="2800" b="1" kern="0" dirty="0" smtClean="0">
                <a:solidFill>
                  <a:schemeClr val="bg1"/>
                </a:solidFill>
              </a:rPr>
              <a:t>	    Challenges			National		</a:t>
            </a:r>
            <a:endParaRPr lang="en-GB" sz="2800" b="1" kern="0" dirty="0" smtClean="0">
              <a:solidFill>
                <a:schemeClr val="bg1"/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097195008"/>
              </p:ext>
            </p:extLst>
          </p:nvPr>
        </p:nvGraphicFramePr>
        <p:xfrm>
          <a:off x="971600" y="1484784"/>
          <a:ext cx="720080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9210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3EA7AC638CE64C8B9FC78CA6751058" ma:contentTypeVersion="1" ma:contentTypeDescription="Create a new document." ma:contentTypeScope="" ma:versionID="ab2a101e53578734a1bc50b3ebab6b31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DADFDF7-6B36-49DF-B1C6-8030D6276E5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E6DD574-48A6-4BE1-B403-51A7FFABFC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8840F11-84B1-48A0-AC4B-9E1BF550019B}">
  <ds:schemaRefs>
    <ds:schemaRef ds:uri="http://schemas.microsoft.com/office/2006/documentManagement/types"/>
    <ds:schemaRef ds:uri="http://purl.org/dc/dcmitype/"/>
    <ds:schemaRef ds:uri="http://www.w3.org/XML/1998/namespace"/>
    <ds:schemaRef ds:uri="http://schemas.microsoft.com/sharepoint/v3"/>
    <ds:schemaRef ds:uri="http://purl.org/dc/terms/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3327</TotalTime>
  <Words>309</Words>
  <Application>Microsoft Office PowerPoint</Application>
  <PresentationFormat>Prezentácia na obrazovke (4:3)</PresentationFormat>
  <Paragraphs>83</Paragraphs>
  <Slides>17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17</vt:i4>
      </vt:variant>
    </vt:vector>
  </HeadingPairs>
  <TitlesOfParts>
    <vt:vector size="18" baseType="lpstr">
      <vt:lpstr>Default Design</vt:lpstr>
      <vt:lpstr>PLA   Higher education institutions as centres of regional development  and innovation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Piovarči Andrej</cp:lastModifiedBy>
  <cp:revision>182</cp:revision>
  <cp:lastPrinted>2016-04-06T14:16:43Z</cp:lastPrinted>
  <dcterms:created xsi:type="dcterms:W3CDTF">2011-10-28T10:25:18Z</dcterms:created>
  <dcterms:modified xsi:type="dcterms:W3CDTF">2016-10-20T10:12:27Z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0x0101007C3EA7AC638CE64C8B9FC78CA6751058</vt:lpwstr>
  </property>
</Properties>
</file>